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8" r:id="rId4"/>
    <p:sldId id="259" r:id="rId5"/>
    <p:sldId id="260" r:id="rId6"/>
    <p:sldId id="261" r:id="rId7"/>
    <p:sldId id="265" r:id="rId8"/>
    <p:sldId id="266" r:id="rId9"/>
    <p:sldId id="268" r:id="rId10"/>
    <p:sldId id="269" r:id="rId11"/>
    <p:sldId id="267" r:id="rId12"/>
    <p:sldId id="270" r:id="rId13"/>
    <p:sldId id="263" r:id="rId14"/>
    <p:sldId id="264" r:id="rId15"/>
    <p:sldId id="257" r:id="rId16"/>
    <p:sldId id="26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8" d="100"/>
          <a:sy n="118" d="100"/>
        </p:scale>
        <p:origin x="79" y="11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F9287-BE2C-3368-BAFD-825849DB98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BC59E6-4177-A27F-5BD2-B6742ADD04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1AB6AA-2047-6F72-27FA-D3CD6B09F24B}"/>
              </a:ext>
            </a:extLst>
          </p:cNvPr>
          <p:cNvSpPr>
            <a:spLocks noGrp="1"/>
          </p:cNvSpPr>
          <p:nvPr>
            <p:ph type="dt" sz="half" idx="10"/>
          </p:nvPr>
        </p:nvSpPr>
        <p:spPr/>
        <p:txBody>
          <a:bodyPr/>
          <a:lstStyle/>
          <a:p>
            <a:fld id="{9138B98B-54C9-4B62-89F6-B4AA3D24118C}" type="datetimeFigureOut">
              <a:rPr lang="en-US" smtClean="0"/>
              <a:t>Wed, Apr, 10, 2024</a:t>
            </a:fld>
            <a:endParaRPr lang="en-US"/>
          </a:p>
        </p:txBody>
      </p:sp>
      <p:sp>
        <p:nvSpPr>
          <p:cNvPr id="5" name="Footer Placeholder 4">
            <a:extLst>
              <a:ext uri="{FF2B5EF4-FFF2-40B4-BE49-F238E27FC236}">
                <a16:creationId xmlns:a16="http://schemas.microsoft.com/office/drawing/2014/main" id="{5512DB07-F334-97FA-93A9-C290BA6840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845AB3-3813-7604-7FFD-CB179D4B3513}"/>
              </a:ext>
            </a:extLst>
          </p:cNvPr>
          <p:cNvSpPr>
            <a:spLocks noGrp="1"/>
          </p:cNvSpPr>
          <p:nvPr>
            <p:ph type="sldNum" sz="quarter" idx="12"/>
          </p:nvPr>
        </p:nvSpPr>
        <p:spPr/>
        <p:txBody>
          <a:bodyPr/>
          <a:lstStyle/>
          <a:p>
            <a:fld id="{3D02750E-DC1F-467A-A9B5-48967146B9CD}" type="slidenum">
              <a:rPr lang="en-US" smtClean="0"/>
              <a:t>‹#›</a:t>
            </a:fld>
            <a:endParaRPr lang="en-US"/>
          </a:p>
        </p:txBody>
      </p:sp>
    </p:spTree>
    <p:extLst>
      <p:ext uri="{BB962C8B-B14F-4D97-AF65-F5344CB8AC3E}">
        <p14:creationId xmlns:p14="http://schemas.microsoft.com/office/powerpoint/2010/main" val="3312519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0F8C-D30E-88EF-88F3-C5715CDF5D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CF8C40-16AA-D4E5-13FD-416A3E605F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45742B-CE87-6EAA-F9C7-6C5E990A26CA}"/>
              </a:ext>
            </a:extLst>
          </p:cNvPr>
          <p:cNvSpPr>
            <a:spLocks noGrp="1"/>
          </p:cNvSpPr>
          <p:nvPr>
            <p:ph type="dt" sz="half" idx="10"/>
          </p:nvPr>
        </p:nvSpPr>
        <p:spPr/>
        <p:txBody>
          <a:bodyPr/>
          <a:lstStyle/>
          <a:p>
            <a:fld id="{9138B98B-54C9-4B62-89F6-B4AA3D24118C}" type="datetimeFigureOut">
              <a:rPr lang="en-US" smtClean="0"/>
              <a:t>Wed, Apr, 10, 2024</a:t>
            </a:fld>
            <a:endParaRPr lang="en-US"/>
          </a:p>
        </p:txBody>
      </p:sp>
      <p:sp>
        <p:nvSpPr>
          <p:cNvPr id="5" name="Footer Placeholder 4">
            <a:extLst>
              <a:ext uri="{FF2B5EF4-FFF2-40B4-BE49-F238E27FC236}">
                <a16:creationId xmlns:a16="http://schemas.microsoft.com/office/drawing/2014/main" id="{E937E173-2E41-0012-93B2-F45943B931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156D2E-D45D-E516-DF4E-E2ABC0250754}"/>
              </a:ext>
            </a:extLst>
          </p:cNvPr>
          <p:cNvSpPr>
            <a:spLocks noGrp="1"/>
          </p:cNvSpPr>
          <p:nvPr>
            <p:ph type="sldNum" sz="quarter" idx="12"/>
          </p:nvPr>
        </p:nvSpPr>
        <p:spPr/>
        <p:txBody>
          <a:bodyPr/>
          <a:lstStyle/>
          <a:p>
            <a:fld id="{3D02750E-DC1F-467A-A9B5-48967146B9CD}" type="slidenum">
              <a:rPr lang="en-US" smtClean="0"/>
              <a:t>‹#›</a:t>
            </a:fld>
            <a:endParaRPr lang="en-US"/>
          </a:p>
        </p:txBody>
      </p:sp>
    </p:spTree>
    <p:extLst>
      <p:ext uri="{BB962C8B-B14F-4D97-AF65-F5344CB8AC3E}">
        <p14:creationId xmlns:p14="http://schemas.microsoft.com/office/powerpoint/2010/main" val="2386142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1C0424-CDF2-EF29-A1A6-2C4D71EF9E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2D9333-815F-8945-809C-A2E23163AE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D2E86-7753-22A9-F112-7843ADC1EA76}"/>
              </a:ext>
            </a:extLst>
          </p:cNvPr>
          <p:cNvSpPr>
            <a:spLocks noGrp="1"/>
          </p:cNvSpPr>
          <p:nvPr>
            <p:ph type="dt" sz="half" idx="10"/>
          </p:nvPr>
        </p:nvSpPr>
        <p:spPr/>
        <p:txBody>
          <a:bodyPr/>
          <a:lstStyle/>
          <a:p>
            <a:fld id="{9138B98B-54C9-4B62-89F6-B4AA3D24118C}" type="datetimeFigureOut">
              <a:rPr lang="en-US" smtClean="0"/>
              <a:t>Wed, Apr, 10, 2024</a:t>
            </a:fld>
            <a:endParaRPr lang="en-US"/>
          </a:p>
        </p:txBody>
      </p:sp>
      <p:sp>
        <p:nvSpPr>
          <p:cNvPr id="5" name="Footer Placeholder 4">
            <a:extLst>
              <a:ext uri="{FF2B5EF4-FFF2-40B4-BE49-F238E27FC236}">
                <a16:creationId xmlns:a16="http://schemas.microsoft.com/office/drawing/2014/main" id="{1989C3C7-5242-1F1B-09CD-321E33FFE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AD9BE7-6D4B-AC52-82DE-E99B68A762F6}"/>
              </a:ext>
            </a:extLst>
          </p:cNvPr>
          <p:cNvSpPr>
            <a:spLocks noGrp="1"/>
          </p:cNvSpPr>
          <p:nvPr>
            <p:ph type="sldNum" sz="quarter" idx="12"/>
          </p:nvPr>
        </p:nvSpPr>
        <p:spPr/>
        <p:txBody>
          <a:bodyPr/>
          <a:lstStyle/>
          <a:p>
            <a:fld id="{3D02750E-DC1F-467A-A9B5-48967146B9CD}" type="slidenum">
              <a:rPr lang="en-US" smtClean="0"/>
              <a:t>‹#›</a:t>
            </a:fld>
            <a:endParaRPr lang="en-US"/>
          </a:p>
        </p:txBody>
      </p:sp>
    </p:spTree>
    <p:extLst>
      <p:ext uri="{BB962C8B-B14F-4D97-AF65-F5344CB8AC3E}">
        <p14:creationId xmlns:p14="http://schemas.microsoft.com/office/powerpoint/2010/main" val="2797647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02A46-CF80-0FE1-4ADC-1248EDCF25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3343A2-0D54-86A4-9C72-ADE9A1B5EA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A44526-AA97-45CE-B321-BF58E2DEC0E8}"/>
              </a:ext>
            </a:extLst>
          </p:cNvPr>
          <p:cNvSpPr>
            <a:spLocks noGrp="1"/>
          </p:cNvSpPr>
          <p:nvPr>
            <p:ph type="dt" sz="half" idx="10"/>
          </p:nvPr>
        </p:nvSpPr>
        <p:spPr/>
        <p:txBody>
          <a:bodyPr/>
          <a:lstStyle/>
          <a:p>
            <a:fld id="{9138B98B-54C9-4B62-89F6-B4AA3D24118C}" type="datetimeFigureOut">
              <a:rPr lang="en-US" smtClean="0"/>
              <a:t>Wed, Apr, 10, 2024</a:t>
            </a:fld>
            <a:endParaRPr lang="en-US"/>
          </a:p>
        </p:txBody>
      </p:sp>
      <p:sp>
        <p:nvSpPr>
          <p:cNvPr id="5" name="Footer Placeholder 4">
            <a:extLst>
              <a:ext uri="{FF2B5EF4-FFF2-40B4-BE49-F238E27FC236}">
                <a16:creationId xmlns:a16="http://schemas.microsoft.com/office/drawing/2014/main" id="{A528162B-4218-71EE-D904-A5DB110265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FB6324-A527-8BF4-522C-0F2032AF4231}"/>
              </a:ext>
            </a:extLst>
          </p:cNvPr>
          <p:cNvSpPr>
            <a:spLocks noGrp="1"/>
          </p:cNvSpPr>
          <p:nvPr>
            <p:ph type="sldNum" sz="quarter" idx="12"/>
          </p:nvPr>
        </p:nvSpPr>
        <p:spPr/>
        <p:txBody>
          <a:bodyPr/>
          <a:lstStyle/>
          <a:p>
            <a:fld id="{3D02750E-DC1F-467A-A9B5-48967146B9CD}" type="slidenum">
              <a:rPr lang="en-US" smtClean="0"/>
              <a:t>‹#›</a:t>
            </a:fld>
            <a:endParaRPr lang="en-US"/>
          </a:p>
        </p:txBody>
      </p:sp>
    </p:spTree>
    <p:extLst>
      <p:ext uri="{BB962C8B-B14F-4D97-AF65-F5344CB8AC3E}">
        <p14:creationId xmlns:p14="http://schemas.microsoft.com/office/powerpoint/2010/main" val="1251351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511AF-8AF5-8876-B3B1-09D1B9BDF4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A1A4C8-5B29-C66A-88A5-17B913C1953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3AA199-44EE-088F-FB48-857E59BD984C}"/>
              </a:ext>
            </a:extLst>
          </p:cNvPr>
          <p:cNvSpPr>
            <a:spLocks noGrp="1"/>
          </p:cNvSpPr>
          <p:nvPr>
            <p:ph type="dt" sz="half" idx="10"/>
          </p:nvPr>
        </p:nvSpPr>
        <p:spPr/>
        <p:txBody>
          <a:bodyPr/>
          <a:lstStyle/>
          <a:p>
            <a:fld id="{9138B98B-54C9-4B62-89F6-B4AA3D24118C}" type="datetimeFigureOut">
              <a:rPr lang="en-US" smtClean="0"/>
              <a:t>Wed, Apr, 10, 2024</a:t>
            </a:fld>
            <a:endParaRPr lang="en-US"/>
          </a:p>
        </p:txBody>
      </p:sp>
      <p:sp>
        <p:nvSpPr>
          <p:cNvPr id="5" name="Footer Placeholder 4">
            <a:extLst>
              <a:ext uri="{FF2B5EF4-FFF2-40B4-BE49-F238E27FC236}">
                <a16:creationId xmlns:a16="http://schemas.microsoft.com/office/drawing/2014/main" id="{F2D5317A-8449-B8CC-9F3A-2F544DCE92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598EB4-6162-3637-5186-67F560AAB950}"/>
              </a:ext>
            </a:extLst>
          </p:cNvPr>
          <p:cNvSpPr>
            <a:spLocks noGrp="1"/>
          </p:cNvSpPr>
          <p:nvPr>
            <p:ph type="sldNum" sz="quarter" idx="12"/>
          </p:nvPr>
        </p:nvSpPr>
        <p:spPr/>
        <p:txBody>
          <a:bodyPr/>
          <a:lstStyle/>
          <a:p>
            <a:fld id="{3D02750E-DC1F-467A-A9B5-48967146B9CD}" type="slidenum">
              <a:rPr lang="en-US" smtClean="0"/>
              <a:t>‹#›</a:t>
            </a:fld>
            <a:endParaRPr lang="en-US"/>
          </a:p>
        </p:txBody>
      </p:sp>
    </p:spTree>
    <p:extLst>
      <p:ext uri="{BB962C8B-B14F-4D97-AF65-F5344CB8AC3E}">
        <p14:creationId xmlns:p14="http://schemas.microsoft.com/office/powerpoint/2010/main" val="3467634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ECFD7-7095-63C2-D9E1-B1D79DD2B0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460A7B-2608-14F5-4185-C84143FC2C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FF3ADC-D500-E3A0-96C5-F5D5ACC469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D374B9-8931-70E4-14AA-A4394969E112}"/>
              </a:ext>
            </a:extLst>
          </p:cNvPr>
          <p:cNvSpPr>
            <a:spLocks noGrp="1"/>
          </p:cNvSpPr>
          <p:nvPr>
            <p:ph type="dt" sz="half" idx="10"/>
          </p:nvPr>
        </p:nvSpPr>
        <p:spPr/>
        <p:txBody>
          <a:bodyPr/>
          <a:lstStyle/>
          <a:p>
            <a:fld id="{9138B98B-54C9-4B62-89F6-B4AA3D24118C}" type="datetimeFigureOut">
              <a:rPr lang="en-US" smtClean="0"/>
              <a:t>Wed, Apr, 10, 2024</a:t>
            </a:fld>
            <a:endParaRPr lang="en-US"/>
          </a:p>
        </p:txBody>
      </p:sp>
      <p:sp>
        <p:nvSpPr>
          <p:cNvPr id="6" name="Footer Placeholder 5">
            <a:extLst>
              <a:ext uri="{FF2B5EF4-FFF2-40B4-BE49-F238E27FC236}">
                <a16:creationId xmlns:a16="http://schemas.microsoft.com/office/drawing/2014/main" id="{5ED525CF-7B08-3F45-6526-2387096DD8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7F1AEE-4911-ED41-DA45-183516B9A636}"/>
              </a:ext>
            </a:extLst>
          </p:cNvPr>
          <p:cNvSpPr>
            <a:spLocks noGrp="1"/>
          </p:cNvSpPr>
          <p:nvPr>
            <p:ph type="sldNum" sz="quarter" idx="12"/>
          </p:nvPr>
        </p:nvSpPr>
        <p:spPr/>
        <p:txBody>
          <a:bodyPr/>
          <a:lstStyle/>
          <a:p>
            <a:fld id="{3D02750E-DC1F-467A-A9B5-48967146B9CD}" type="slidenum">
              <a:rPr lang="en-US" smtClean="0"/>
              <a:t>‹#›</a:t>
            </a:fld>
            <a:endParaRPr lang="en-US"/>
          </a:p>
        </p:txBody>
      </p:sp>
    </p:spTree>
    <p:extLst>
      <p:ext uri="{BB962C8B-B14F-4D97-AF65-F5344CB8AC3E}">
        <p14:creationId xmlns:p14="http://schemas.microsoft.com/office/powerpoint/2010/main" val="806432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CC189-3FA6-32DD-79F4-92B70CF148B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1B5ADC-DA5F-0005-BD37-CA321C60D2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E46851-B25C-301B-58F2-A6CA1B2DA8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7D359F-D70D-4C49-AF19-319D2B7BED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7B98C1-B9E6-DFE6-2F62-063AC227B2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2EF2C2-3FA8-F6D1-2377-3BEC34D7CA15}"/>
              </a:ext>
            </a:extLst>
          </p:cNvPr>
          <p:cNvSpPr>
            <a:spLocks noGrp="1"/>
          </p:cNvSpPr>
          <p:nvPr>
            <p:ph type="dt" sz="half" idx="10"/>
          </p:nvPr>
        </p:nvSpPr>
        <p:spPr/>
        <p:txBody>
          <a:bodyPr/>
          <a:lstStyle/>
          <a:p>
            <a:fld id="{9138B98B-54C9-4B62-89F6-B4AA3D24118C}" type="datetimeFigureOut">
              <a:rPr lang="en-US" smtClean="0"/>
              <a:t>Wed, Apr, 10, 2024</a:t>
            </a:fld>
            <a:endParaRPr lang="en-US"/>
          </a:p>
        </p:txBody>
      </p:sp>
      <p:sp>
        <p:nvSpPr>
          <p:cNvPr id="8" name="Footer Placeholder 7">
            <a:extLst>
              <a:ext uri="{FF2B5EF4-FFF2-40B4-BE49-F238E27FC236}">
                <a16:creationId xmlns:a16="http://schemas.microsoft.com/office/drawing/2014/main" id="{F0E3D08C-7F2F-41B4-4057-10D3FED5EF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460E8C-6958-31B3-60D0-0D71930AD02B}"/>
              </a:ext>
            </a:extLst>
          </p:cNvPr>
          <p:cNvSpPr>
            <a:spLocks noGrp="1"/>
          </p:cNvSpPr>
          <p:nvPr>
            <p:ph type="sldNum" sz="quarter" idx="12"/>
          </p:nvPr>
        </p:nvSpPr>
        <p:spPr/>
        <p:txBody>
          <a:bodyPr/>
          <a:lstStyle/>
          <a:p>
            <a:fld id="{3D02750E-DC1F-467A-A9B5-48967146B9CD}" type="slidenum">
              <a:rPr lang="en-US" smtClean="0"/>
              <a:t>‹#›</a:t>
            </a:fld>
            <a:endParaRPr lang="en-US"/>
          </a:p>
        </p:txBody>
      </p:sp>
    </p:spTree>
    <p:extLst>
      <p:ext uri="{BB962C8B-B14F-4D97-AF65-F5344CB8AC3E}">
        <p14:creationId xmlns:p14="http://schemas.microsoft.com/office/powerpoint/2010/main" val="1675680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33C69-CCED-781A-3ED2-32F4500D1D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353BF0-C7AB-77ED-6074-130F1794D494}"/>
              </a:ext>
            </a:extLst>
          </p:cNvPr>
          <p:cNvSpPr>
            <a:spLocks noGrp="1"/>
          </p:cNvSpPr>
          <p:nvPr>
            <p:ph type="dt" sz="half" idx="10"/>
          </p:nvPr>
        </p:nvSpPr>
        <p:spPr/>
        <p:txBody>
          <a:bodyPr/>
          <a:lstStyle/>
          <a:p>
            <a:fld id="{9138B98B-54C9-4B62-89F6-B4AA3D24118C}" type="datetimeFigureOut">
              <a:rPr lang="en-US" smtClean="0"/>
              <a:t>Wed, Apr, 10, 2024</a:t>
            </a:fld>
            <a:endParaRPr lang="en-US"/>
          </a:p>
        </p:txBody>
      </p:sp>
      <p:sp>
        <p:nvSpPr>
          <p:cNvPr id="4" name="Footer Placeholder 3">
            <a:extLst>
              <a:ext uri="{FF2B5EF4-FFF2-40B4-BE49-F238E27FC236}">
                <a16:creationId xmlns:a16="http://schemas.microsoft.com/office/drawing/2014/main" id="{859B05CE-9FB5-3C8A-0D3B-C7D99733FE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A53D2D-0A33-CADE-AED1-D8A010C2C255}"/>
              </a:ext>
            </a:extLst>
          </p:cNvPr>
          <p:cNvSpPr>
            <a:spLocks noGrp="1"/>
          </p:cNvSpPr>
          <p:nvPr>
            <p:ph type="sldNum" sz="quarter" idx="12"/>
          </p:nvPr>
        </p:nvSpPr>
        <p:spPr/>
        <p:txBody>
          <a:bodyPr/>
          <a:lstStyle/>
          <a:p>
            <a:fld id="{3D02750E-DC1F-467A-A9B5-48967146B9CD}" type="slidenum">
              <a:rPr lang="en-US" smtClean="0"/>
              <a:t>‹#›</a:t>
            </a:fld>
            <a:endParaRPr lang="en-US"/>
          </a:p>
        </p:txBody>
      </p:sp>
    </p:spTree>
    <p:extLst>
      <p:ext uri="{BB962C8B-B14F-4D97-AF65-F5344CB8AC3E}">
        <p14:creationId xmlns:p14="http://schemas.microsoft.com/office/powerpoint/2010/main" val="1211143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D76564-84A9-7D58-48CF-D8AEEF7FD6D8}"/>
              </a:ext>
            </a:extLst>
          </p:cNvPr>
          <p:cNvSpPr>
            <a:spLocks noGrp="1"/>
          </p:cNvSpPr>
          <p:nvPr>
            <p:ph type="dt" sz="half" idx="10"/>
          </p:nvPr>
        </p:nvSpPr>
        <p:spPr/>
        <p:txBody>
          <a:bodyPr/>
          <a:lstStyle/>
          <a:p>
            <a:fld id="{9138B98B-54C9-4B62-89F6-B4AA3D24118C}" type="datetimeFigureOut">
              <a:rPr lang="en-US" smtClean="0"/>
              <a:t>Wed, Apr, 10, 2024</a:t>
            </a:fld>
            <a:endParaRPr lang="en-US"/>
          </a:p>
        </p:txBody>
      </p:sp>
      <p:sp>
        <p:nvSpPr>
          <p:cNvPr id="3" name="Footer Placeholder 2">
            <a:extLst>
              <a:ext uri="{FF2B5EF4-FFF2-40B4-BE49-F238E27FC236}">
                <a16:creationId xmlns:a16="http://schemas.microsoft.com/office/drawing/2014/main" id="{AD08AC44-3B93-AB3C-EE84-1EF2F8AE5B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184171E-A337-ACD2-06B4-C4E1D817D096}"/>
              </a:ext>
            </a:extLst>
          </p:cNvPr>
          <p:cNvSpPr>
            <a:spLocks noGrp="1"/>
          </p:cNvSpPr>
          <p:nvPr>
            <p:ph type="sldNum" sz="quarter" idx="12"/>
          </p:nvPr>
        </p:nvSpPr>
        <p:spPr/>
        <p:txBody>
          <a:bodyPr/>
          <a:lstStyle/>
          <a:p>
            <a:fld id="{3D02750E-DC1F-467A-A9B5-48967146B9CD}" type="slidenum">
              <a:rPr lang="en-US" smtClean="0"/>
              <a:t>‹#›</a:t>
            </a:fld>
            <a:endParaRPr lang="en-US"/>
          </a:p>
        </p:txBody>
      </p:sp>
    </p:spTree>
    <p:extLst>
      <p:ext uri="{BB962C8B-B14F-4D97-AF65-F5344CB8AC3E}">
        <p14:creationId xmlns:p14="http://schemas.microsoft.com/office/powerpoint/2010/main" val="2798088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D9DEB-A67D-B376-332A-FDB1067ADC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EEE758-727E-DD28-7ABD-2739559298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CF3A0C-45F2-1AEB-65E2-E15321F168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7EC4D8-1F13-F9F7-188B-A9D77797FD13}"/>
              </a:ext>
            </a:extLst>
          </p:cNvPr>
          <p:cNvSpPr>
            <a:spLocks noGrp="1"/>
          </p:cNvSpPr>
          <p:nvPr>
            <p:ph type="dt" sz="half" idx="10"/>
          </p:nvPr>
        </p:nvSpPr>
        <p:spPr/>
        <p:txBody>
          <a:bodyPr/>
          <a:lstStyle/>
          <a:p>
            <a:fld id="{9138B98B-54C9-4B62-89F6-B4AA3D24118C}" type="datetimeFigureOut">
              <a:rPr lang="en-US" smtClean="0"/>
              <a:t>Wed, Apr, 10, 2024</a:t>
            </a:fld>
            <a:endParaRPr lang="en-US"/>
          </a:p>
        </p:txBody>
      </p:sp>
      <p:sp>
        <p:nvSpPr>
          <p:cNvPr id="6" name="Footer Placeholder 5">
            <a:extLst>
              <a:ext uri="{FF2B5EF4-FFF2-40B4-BE49-F238E27FC236}">
                <a16:creationId xmlns:a16="http://schemas.microsoft.com/office/drawing/2014/main" id="{71CD80C7-D9A3-1CFF-5A96-F1BB8AD90E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1CDE3E-DBFA-E4D5-4FFB-BC7DF2A365C7}"/>
              </a:ext>
            </a:extLst>
          </p:cNvPr>
          <p:cNvSpPr>
            <a:spLocks noGrp="1"/>
          </p:cNvSpPr>
          <p:nvPr>
            <p:ph type="sldNum" sz="quarter" idx="12"/>
          </p:nvPr>
        </p:nvSpPr>
        <p:spPr/>
        <p:txBody>
          <a:bodyPr/>
          <a:lstStyle/>
          <a:p>
            <a:fld id="{3D02750E-DC1F-467A-A9B5-48967146B9CD}" type="slidenum">
              <a:rPr lang="en-US" smtClean="0"/>
              <a:t>‹#›</a:t>
            </a:fld>
            <a:endParaRPr lang="en-US"/>
          </a:p>
        </p:txBody>
      </p:sp>
    </p:spTree>
    <p:extLst>
      <p:ext uri="{BB962C8B-B14F-4D97-AF65-F5344CB8AC3E}">
        <p14:creationId xmlns:p14="http://schemas.microsoft.com/office/powerpoint/2010/main" val="752705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77698-2833-C111-46C0-6EB03F4495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62B643-13F6-9875-ECB2-9E546E5AF5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1C0F35-14F6-A0DE-3BCE-DDEC1067A6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6D5DAD-1A31-D157-9F4A-ACD13FC5307E}"/>
              </a:ext>
            </a:extLst>
          </p:cNvPr>
          <p:cNvSpPr>
            <a:spLocks noGrp="1"/>
          </p:cNvSpPr>
          <p:nvPr>
            <p:ph type="dt" sz="half" idx="10"/>
          </p:nvPr>
        </p:nvSpPr>
        <p:spPr/>
        <p:txBody>
          <a:bodyPr/>
          <a:lstStyle/>
          <a:p>
            <a:fld id="{9138B98B-54C9-4B62-89F6-B4AA3D24118C}" type="datetimeFigureOut">
              <a:rPr lang="en-US" smtClean="0"/>
              <a:t>Wed, Apr, 10, 2024</a:t>
            </a:fld>
            <a:endParaRPr lang="en-US"/>
          </a:p>
        </p:txBody>
      </p:sp>
      <p:sp>
        <p:nvSpPr>
          <p:cNvPr id="6" name="Footer Placeholder 5">
            <a:extLst>
              <a:ext uri="{FF2B5EF4-FFF2-40B4-BE49-F238E27FC236}">
                <a16:creationId xmlns:a16="http://schemas.microsoft.com/office/drawing/2014/main" id="{4C1AD14A-5872-249E-96B7-F64B36A2D8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A417AC-415F-F2F2-0652-B3DC7EBA0D2B}"/>
              </a:ext>
            </a:extLst>
          </p:cNvPr>
          <p:cNvSpPr>
            <a:spLocks noGrp="1"/>
          </p:cNvSpPr>
          <p:nvPr>
            <p:ph type="sldNum" sz="quarter" idx="12"/>
          </p:nvPr>
        </p:nvSpPr>
        <p:spPr/>
        <p:txBody>
          <a:bodyPr/>
          <a:lstStyle/>
          <a:p>
            <a:fld id="{3D02750E-DC1F-467A-A9B5-48967146B9CD}" type="slidenum">
              <a:rPr lang="en-US" smtClean="0"/>
              <a:t>‹#›</a:t>
            </a:fld>
            <a:endParaRPr lang="en-US"/>
          </a:p>
        </p:txBody>
      </p:sp>
    </p:spTree>
    <p:extLst>
      <p:ext uri="{BB962C8B-B14F-4D97-AF65-F5344CB8AC3E}">
        <p14:creationId xmlns:p14="http://schemas.microsoft.com/office/powerpoint/2010/main" val="3160072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48D34C-9D8A-BB3C-59B2-04AAFD36FB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9412E3-C184-BC24-9460-F363D62E64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8965A5-94F5-ABAA-A6DA-2800E915BF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138B98B-54C9-4B62-89F6-B4AA3D24118C}" type="datetimeFigureOut">
              <a:rPr lang="en-US" smtClean="0"/>
              <a:t>Wed, Apr, 10, 2024</a:t>
            </a:fld>
            <a:endParaRPr lang="en-US"/>
          </a:p>
        </p:txBody>
      </p:sp>
      <p:sp>
        <p:nvSpPr>
          <p:cNvPr id="5" name="Footer Placeholder 4">
            <a:extLst>
              <a:ext uri="{FF2B5EF4-FFF2-40B4-BE49-F238E27FC236}">
                <a16:creationId xmlns:a16="http://schemas.microsoft.com/office/drawing/2014/main" id="{2858B027-3FBB-F42C-9131-A54360F211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361AA10-3925-E56C-4703-0B099DDD47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D02750E-DC1F-467A-A9B5-48967146B9CD}" type="slidenum">
              <a:rPr lang="en-US" smtClean="0"/>
              <a:t>‹#›</a:t>
            </a:fld>
            <a:endParaRPr lang="en-US"/>
          </a:p>
        </p:txBody>
      </p:sp>
    </p:spTree>
    <p:extLst>
      <p:ext uri="{BB962C8B-B14F-4D97-AF65-F5344CB8AC3E}">
        <p14:creationId xmlns:p14="http://schemas.microsoft.com/office/powerpoint/2010/main" val="296581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arm.org/doctrine-and-theology/what-is-the-hypostatic-un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F1029561-E814-0ECD-138A-DAE48E9249DA}"/>
              </a:ext>
            </a:extLst>
          </p:cNvPr>
          <p:cNvSpPr>
            <a:spLocks noGrp="1"/>
          </p:cNvSpPr>
          <p:nvPr>
            <p:ph type="ctrTitle"/>
          </p:nvPr>
        </p:nvSpPr>
        <p:spPr/>
        <p:txBody>
          <a:bodyPr/>
          <a:lstStyle/>
          <a:p>
            <a:r>
              <a:rPr lang="en-US" dirty="0"/>
              <a:t> </a:t>
            </a:r>
            <a:r>
              <a:rPr lang="en-US" dirty="0">
                <a:latin typeface="Times New Roman" panose="02020603050405020304" pitchFamily="18" charset="0"/>
                <a:cs typeface="Times New Roman" panose="02020603050405020304" pitchFamily="18" charset="0"/>
              </a:rPr>
              <a:t>Is Jesus Divine According To The Bible?</a:t>
            </a:r>
          </a:p>
        </p:txBody>
      </p:sp>
      <p:sp>
        <p:nvSpPr>
          <p:cNvPr id="3" name="Subtitle 2">
            <a:extLst>
              <a:ext uri="{FF2B5EF4-FFF2-40B4-BE49-F238E27FC236}">
                <a16:creationId xmlns:a16="http://schemas.microsoft.com/office/drawing/2014/main" id="{F8423AE2-8E67-0214-DC38-C62DFB7299C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7746110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9812B-261A-5A2D-2DFD-CA34B563BF50}"/>
              </a:ext>
            </a:extLst>
          </p:cNvPr>
          <p:cNvSpPr>
            <a:spLocks noGrp="1"/>
          </p:cNvSpPr>
          <p:nvPr>
            <p:ph type="title"/>
          </p:nvPr>
        </p:nvSpPr>
        <p:spPr>
          <a:xfrm>
            <a:off x="-1" y="1"/>
            <a:ext cx="12192001" cy="821094"/>
          </a:xfrm>
        </p:spPr>
        <p:txBody>
          <a:bodyPr/>
          <a:lstStyle/>
          <a:p>
            <a:pPr algn="ctr"/>
            <a:r>
              <a:rPr lang="en-US" dirty="0">
                <a:latin typeface="Times New Roman" panose="02020603050405020304" pitchFamily="18" charset="0"/>
                <a:cs typeface="Times New Roman" panose="02020603050405020304" pitchFamily="18" charset="0"/>
              </a:rPr>
              <a:t>The Humanity of Jesus does not deny His Divinity</a:t>
            </a:r>
          </a:p>
        </p:txBody>
      </p:sp>
      <p:sp>
        <p:nvSpPr>
          <p:cNvPr id="3" name="Content Placeholder 2">
            <a:extLst>
              <a:ext uri="{FF2B5EF4-FFF2-40B4-BE49-F238E27FC236}">
                <a16:creationId xmlns:a16="http://schemas.microsoft.com/office/drawing/2014/main" id="{34F64823-08C6-B963-52C9-A06E0C54738D}"/>
              </a:ext>
            </a:extLst>
          </p:cNvPr>
          <p:cNvSpPr>
            <a:spLocks noGrp="1"/>
          </p:cNvSpPr>
          <p:nvPr>
            <p:ph idx="1"/>
          </p:nvPr>
        </p:nvSpPr>
        <p:spPr>
          <a:xfrm>
            <a:off x="517849" y="1907309"/>
            <a:ext cx="11304037" cy="4269654"/>
          </a:xfrm>
        </p:spPr>
        <p:txBody>
          <a:bodyPr>
            <a:normAutofit/>
          </a:bodyPr>
          <a:lstStyle/>
          <a:p>
            <a:pPr marL="398463" lvl="2" indent="-342900">
              <a:lnSpc>
                <a:spcPct val="115000"/>
              </a:lnSpc>
              <a:spcBef>
                <a:spcPts val="0"/>
              </a:spcBef>
            </a:pPr>
            <a:r>
              <a:rPr lang="en-US" sz="2800" b="1" kern="100" dirty="0">
                <a:effectLst/>
                <a:latin typeface="Times New Roman" panose="02020603050405020304" pitchFamily="18" charset="0"/>
                <a:ea typeface="Times New Roman" panose="02020603050405020304" pitchFamily="18" charset="0"/>
                <a:cs typeface="Times New Roman" panose="02020603050405020304" pitchFamily="18" charset="0"/>
              </a:rPr>
              <a:t>Galatians 4:4</a:t>
            </a: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 "But when the fullness of the time came, God sent forth His Son, born of a woman, </a:t>
            </a:r>
            <a:r>
              <a:rPr lang="en-US" sz="2800" u="sng" kern="100" dirty="0">
                <a:effectLst/>
                <a:latin typeface="Times New Roman" panose="02020603050405020304" pitchFamily="18" charset="0"/>
                <a:ea typeface="Times New Roman" panose="02020603050405020304" pitchFamily="18" charset="0"/>
                <a:cs typeface="Times New Roman" panose="02020603050405020304" pitchFamily="18" charset="0"/>
              </a:rPr>
              <a:t>born under the Law</a:t>
            </a: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98463" lvl="2" indent="-342900">
              <a:lnSpc>
                <a:spcPct val="115000"/>
              </a:lnSpc>
              <a:spcBef>
                <a:spcPts val="0"/>
              </a:spcBef>
            </a:pPr>
            <a:r>
              <a:rPr lang="en-US" sz="2800" b="1" kern="100" dirty="0">
                <a:effectLst/>
                <a:latin typeface="Times New Roman" panose="02020603050405020304" pitchFamily="18" charset="0"/>
                <a:ea typeface="Times New Roman" panose="02020603050405020304" pitchFamily="18" charset="0"/>
                <a:cs typeface="Times New Roman" panose="02020603050405020304" pitchFamily="18" charset="0"/>
              </a:rPr>
              <a:t>Hebrews 2:9</a:t>
            </a: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 "But we do see </a:t>
            </a:r>
            <a:r>
              <a:rPr lang="en-US" sz="2800" u="sng" kern="100" dirty="0">
                <a:effectLst/>
                <a:latin typeface="Times New Roman" panose="02020603050405020304" pitchFamily="18" charset="0"/>
                <a:ea typeface="Times New Roman" panose="02020603050405020304" pitchFamily="18" charset="0"/>
                <a:cs typeface="Times New Roman" panose="02020603050405020304" pitchFamily="18" charset="0"/>
              </a:rPr>
              <a:t>Him who was made for a little while lower than the angels</a:t>
            </a: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 namely, Jesus, because of the suffering of death crowned with glory and honor, so that by the grace of God He might taste death for everyone."</a:t>
            </a:r>
          </a:p>
          <a:p>
            <a:pPr marL="398463" lvl="2" indent="-342900">
              <a:lnSpc>
                <a:spcPct val="115000"/>
              </a:lnSpc>
              <a:spcBef>
                <a:spcPts val="0"/>
              </a:spcBef>
            </a:pP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98463" lvl="2" indent="-342900">
              <a:lnSpc>
                <a:spcPct val="115000"/>
              </a:lnSpc>
              <a:spcBef>
                <a:spcPts val="0"/>
              </a:spcBef>
              <a:spcAft>
                <a:spcPts val="800"/>
              </a:spcAft>
            </a:pP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776201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9812B-261A-5A2D-2DFD-CA34B563BF50}"/>
              </a:ext>
            </a:extLst>
          </p:cNvPr>
          <p:cNvSpPr>
            <a:spLocks noGrp="1"/>
          </p:cNvSpPr>
          <p:nvPr>
            <p:ph type="title"/>
          </p:nvPr>
        </p:nvSpPr>
        <p:spPr>
          <a:xfrm>
            <a:off x="-1" y="1"/>
            <a:ext cx="12192001" cy="821094"/>
          </a:xfrm>
        </p:spPr>
        <p:txBody>
          <a:bodyPr/>
          <a:lstStyle/>
          <a:p>
            <a:pPr algn="ctr"/>
            <a:r>
              <a:rPr lang="en-US" dirty="0">
                <a:latin typeface="Times New Roman" panose="02020603050405020304" pitchFamily="18" charset="0"/>
                <a:cs typeface="Times New Roman" panose="02020603050405020304" pitchFamily="18" charset="0"/>
              </a:rPr>
              <a:t>The Humanity of Jesus does not deny His Divinity</a:t>
            </a:r>
          </a:p>
        </p:txBody>
      </p:sp>
      <p:sp>
        <p:nvSpPr>
          <p:cNvPr id="3" name="Content Placeholder 2">
            <a:extLst>
              <a:ext uri="{FF2B5EF4-FFF2-40B4-BE49-F238E27FC236}">
                <a16:creationId xmlns:a16="http://schemas.microsoft.com/office/drawing/2014/main" id="{34F64823-08C6-B963-52C9-A06E0C54738D}"/>
              </a:ext>
            </a:extLst>
          </p:cNvPr>
          <p:cNvSpPr>
            <a:spLocks noGrp="1"/>
          </p:cNvSpPr>
          <p:nvPr>
            <p:ph idx="1"/>
          </p:nvPr>
        </p:nvSpPr>
        <p:spPr>
          <a:xfrm>
            <a:off x="517849" y="1082351"/>
            <a:ext cx="11304037" cy="5094612"/>
          </a:xfrm>
        </p:spPr>
        <p:txBody>
          <a:bodyPr>
            <a:normAutofit/>
          </a:bodyPr>
          <a:lstStyle/>
          <a:p>
            <a:pPr marL="398463" lvl="2" indent="-342900">
              <a:lnSpc>
                <a:spcPct val="115000"/>
              </a:lnSpc>
              <a:spcBef>
                <a:spcPts val="0"/>
              </a:spcBef>
            </a:pPr>
            <a:r>
              <a:rPr lang="en-US" sz="2800" b="1" kern="100" dirty="0">
                <a:effectLst/>
                <a:latin typeface="Times New Roman" panose="02020603050405020304" pitchFamily="18" charset="0"/>
                <a:ea typeface="Times New Roman" panose="02020603050405020304" pitchFamily="18" charset="0"/>
                <a:cs typeface="Times New Roman" panose="02020603050405020304" pitchFamily="18" charset="0"/>
              </a:rPr>
              <a:t>John 14:28</a:t>
            </a: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"You heard that I said to you, ‘I go away, and I will come to you.’ If you loved Me, you would have rejoiced because I go to the Father, for the Father is greater than I.”</a:t>
            </a: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855663" lvl="3" indent="-342900">
              <a:lnSpc>
                <a:spcPct val="115000"/>
              </a:lnSpc>
              <a:spcBef>
                <a:spcPts val="0"/>
              </a:spcBef>
            </a:pP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Being a man under the Law, Jesus was in a lesser position tha</a:t>
            </a:r>
            <a:r>
              <a:rPr lang="en-US" sz="2800" kern="100" dirty="0">
                <a:latin typeface="Times New Roman" panose="02020603050405020304" pitchFamily="18" charset="0"/>
                <a:ea typeface="Times New Roman" panose="02020603050405020304" pitchFamily="18" charset="0"/>
                <a:cs typeface="Times New Roman" panose="02020603050405020304" pitchFamily="18" charset="0"/>
              </a:rPr>
              <a:t>n the Father</a:t>
            </a: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98463" lvl="2" indent="-342900">
              <a:lnSpc>
                <a:spcPct val="115000"/>
              </a:lnSpc>
              <a:spcBef>
                <a:spcPts val="0"/>
              </a:spcBef>
            </a:pPr>
            <a:r>
              <a:rPr lang="en-US" sz="2800" b="1" kern="100" dirty="0">
                <a:effectLst/>
                <a:latin typeface="Times New Roman" panose="02020603050405020304" pitchFamily="18" charset="0"/>
                <a:ea typeface="Times New Roman" panose="02020603050405020304" pitchFamily="18" charset="0"/>
                <a:cs typeface="Times New Roman" panose="02020603050405020304" pitchFamily="18" charset="0"/>
              </a:rPr>
              <a:t>John 20:17</a:t>
            </a: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 "Jesus said to her, </a:t>
            </a:r>
            <a:r>
              <a:rPr lang="en-US" sz="2800"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“Stop clinging to Me, for I have not yet ascended to the Father; but go to My brethren and say to them, ‘I ascend to My Father and your Father, and My God and your God.’ </a:t>
            </a: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855663" lvl="3" indent="-342900">
              <a:lnSpc>
                <a:spcPct val="115000"/>
              </a:lnSpc>
              <a:spcBef>
                <a:spcPts val="0"/>
              </a:spcBef>
            </a:pPr>
            <a:r>
              <a:rPr lang="en-US" sz="2600" kern="100" dirty="0">
                <a:latin typeface="Times New Roman" panose="02020603050405020304" pitchFamily="18" charset="0"/>
                <a:ea typeface="Times New Roman" panose="02020603050405020304" pitchFamily="18" charset="0"/>
                <a:cs typeface="Times New Roman" panose="02020603050405020304" pitchFamily="18" charset="0"/>
              </a:rPr>
              <a:t>Being a man under the Law, Jesus would call the Father, God.</a:t>
            </a:r>
            <a:endParaRPr lang="en-US" sz="2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98463" lvl="2" indent="-342900">
              <a:lnSpc>
                <a:spcPct val="115000"/>
              </a:lnSpc>
              <a:spcBef>
                <a:spcPts val="0"/>
              </a:spcBef>
            </a:pP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98463" lvl="2" indent="-342900">
              <a:lnSpc>
                <a:spcPct val="115000"/>
              </a:lnSpc>
              <a:spcBef>
                <a:spcPts val="0"/>
              </a:spcBef>
            </a:pP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98463" lvl="2" indent="-342900">
              <a:lnSpc>
                <a:spcPct val="115000"/>
              </a:lnSpc>
              <a:spcBef>
                <a:spcPts val="0"/>
              </a:spcBef>
            </a:pP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98463" lvl="2" indent="-342900">
              <a:lnSpc>
                <a:spcPct val="115000"/>
              </a:lnSpc>
              <a:spcBef>
                <a:spcPts val="0"/>
              </a:spcBef>
              <a:spcAft>
                <a:spcPts val="800"/>
              </a:spcAft>
            </a:pP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281680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C97ABD-9E12-4926-BE12-DE94655A499B}"/>
              </a:ext>
            </a:extLst>
          </p:cNvPr>
          <p:cNvSpPr txBox="1"/>
          <p:nvPr/>
        </p:nvSpPr>
        <p:spPr>
          <a:xfrm>
            <a:off x="420253" y="1186873"/>
            <a:ext cx="11351491" cy="5329664"/>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Scriptures teach that Jesus is divine (John 1:1, 14; 20:28; Isaiah 40:3 with Mark 1:2-3; Psalm 116:4 with 1 Corinthians 1:2)</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pPr algn="ctr"/>
            <a:r>
              <a:rPr lang="en-US" sz="4000" i="1" dirty="0">
                <a:latin typeface="Times New Roman" panose="02020603050405020304" pitchFamily="18" charset="0"/>
                <a:cs typeface="Times New Roman" panose="02020603050405020304" pitchFamily="18" charset="0"/>
              </a:rPr>
              <a:t>-------finally --------</a:t>
            </a:r>
            <a:br>
              <a:rPr lang="en-US" sz="4000" i="1" dirty="0">
                <a:latin typeface="Times New Roman" panose="02020603050405020304" pitchFamily="18" charset="0"/>
                <a:cs typeface="Times New Roman" panose="02020603050405020304" pitchFamily="18" charset="0"/>
              </a:rPr>
            </a:br>
            <a:endParaRPr lang="en-US" sz="4000" i="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800" dirty="0">
                <a:effectLst/>
                <a:latin typeface="Times New Roman" panose="02020603050405020304" pitchFamily="18" charset="0"/>
                <a:cs typeface="Times New Roman" panose="02020603050405020304" pitchFamily="18" charset="0"/>
              </a:rPr>
              <a:t>Exodus 3:14, "God said to Moses, “I AM WHO I AM”; and He said, “Thus you shall say to the sons of Israel, ‘I AM has sent me to you.’ ”" </a:t>
            </a:r>
            <a:endParaRPr lang="en-US" sz="2800" dirty="0">
              <a:latin typeface="Times New Roman" panose="02020603050405020304" pitchFamily="18" charset="0"/>
              <a:cs typeface="Times New Roman" panose="02020603050405020304" pitchFamily="18" charset="0"/>
            </a:endParaRPr>
          </a:p>
          <a:p>
            <a:pPr marL="285750" marR="0" indent="-285750">
              <a:spcBef>
                <a:spcPts val="0"/>
              </a:spcBef>
              <a:spcAft>
                <a:spcPts val="1000"/>
              </a:spcAft>
              <a:buFont typeface="Arial" panose="020B0604020202020204" pitchFamily="34" charset="0"/>
              <a:buChar char="•"/>
            </a:pPr>
            <a:r>
              <a:rPr lang="en-US" sz="2800" dirty="0">
                <a:effectLst/>
                <a:latin typeface="Times New Roman" panose="02020603050405020304" pitchFamily="18" charset="0"/>
                <a:cs typeface="Times New Roman" panose="02020603050405020304" pitchFamily="18" charset="0"/>
              </a:rPr>
              <a:t>John 8:24, </a:t>
            </a:r>
            <a:r>
              <a:rPr lang="en-US" sz="2800" dirty="0">
                <a:solidFill>
                  <a:srgbClr val="FF0000"/>
                </a:solidFill>
                <a:effectLst/>
                <a:latin typeface="Times New Roman" panose="02020603050405020304" pitchFamily="18" charset="0"/>
                <a:cs typeface="Times New Roman" panose="02020603050405020304" pitchFamily="18" charset="0"/>
              </a:rPr>
              <a:t>"Therefore I said to you that you will die in your sins; for unless you believe that I am, you will die in your sins.”</a:t>
            </a:r>
          </a:p>
          <a:p>
            <a:pPr marL="285750" marR="0" indent="-285750">
              <a:spcBef>
                <a:spcPts val="0"/>
              </a:spcBef>
              <a:spcAft>
                <a:spcPts val="1000"/>
              </a:spcAft>
              <a:buFont typeface="Arial" panose="020B0604020202020204" pitchFamily="34" charset="0"/>
              <a:buChar char="•"/>
            </a:pPr>
            <a:r>
              <a:rPr lang="en-US" sz="2800" dirty="0">
                <a:effectLst/>
                <a:latin typeface="Times New Roman" panose="02020603050405020304" pitchFamily="18" charset="0"/>
                <a:cs typeface="Times New Roman" panose="02020603050405020304" pitchFamily="18" charset="0"/>
              </a:rPr>
              <a:t>John 8:58, "Jesus said to them, </a:t>
            </a:r>
            <a:r>
              <a:rPr lang="en-US" sz="2800" dirty="0">
                <a:solidFill>
                  <a:srgbClr val="FF0000"/>
                </a:solidFill>
                <a:effectLst/>
                <a:latin typeface="Times New Roman" panose="02020603050405020304" pitchFamily="18" charset="0"/>
                <a:cs typeface="Times New Roman" panose="02020603050405020304" pitchFamily="18" charset="0"/>
              </a:rPr>
              <a:t>“Truly, truly, I say to you, before Abraham was born, I am.’</a:t>
            </a:r>
            <a:r>
              <a:rPr lang="en-US" sz="2800" dirty="0">
                <a:effectLst/>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EF7E8620-0C6F-45C5-BDF8-A3E674728F9C}"/>
              </a:ext>
            </a:extLst>
          </p:cNvPr>
          <p:cNvSpPr>
            <a:spLocks noGrp="1"/>
          </p:cNvSpPr>
          <p:nvPr>
            <p:ph type="title"/>
          </p:nvPr>
        </p:nvSpPr>
        <p:spPr>
          <a:xfrm>
            <a:off x="-1" y="1"/>
            <a:ext cx="12192001" cy="821094"/>
          </a:xfrm>
        </p:spPr>
        <p:txBody>
          <a:bodyPr>
            <a:normAutofit/>
          </a:bodyPr>
          <a:lstStyle/>
          <a:p>
            <a:pPr algn="ctr"/>
            <a:r>
              <a:rPr lang="en-US" dirty="0">
                <a:latin typeface="Times New Roman" panose="02020603050405020304" pitchFamily="18" charset="0"/>
                <a:cs typeface="Times New Roman" panose="02020603050405020304" pitchFamily="18" charset="0"/>
              </a:rPr>
              <a:t>The Bible teaches that Jesus is divine</a:t>
            </a:r>
          </a:p>
        </p:txBody>
      </p:sp>
    </p:spTree>
    <p:extLst>
      <p:ext uri="{BB962C8B-B14F-4D97-AF65-F5344CB8AC3E}">
        <p14:creationId xmlns:p14="http://schemas.microsoft.com/office/powerpoint/2010/main" val="418580663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1A50E89C-D5BF-E98F-18EE-DBD36AE8B159}"/>
              </a:ext>
            </a:extLst>
          </p:cNvPr>
          <p:cNvSpPr>
            <a:spLocks noGrp="1"/>
          </p:cNvSpPr>
          <p:nvPr>
            <p:ph type="title"/>
          </p:nvPr>
        </p:nvSpPr>
        <p:spPr>
          <a:xfrm>
            <a:off x="999024" y="1962054"/>
            <a:ext cx="10515600" cy="1325563"/>
          </a:xfrm>
        </p:spPr>
        <p:txBody>
          <a:bodyPr>
            <a:normAutofit fontScale="90000"/>
          </a:bodyPr>
          <a:lstStyle/>
          <a:p>
            <a:pPr marR="0" lvl="0" algn="ctr" defTabSz="914400" rtl="0" eaLnBrk="1" fontAlgn="auto" latinLnBrk="0" hangingPunct="1">
              <a:lnSpc>
                <a:spcPct val="100000"/>
              </a:lnSpc>
              <a:spcBef>
                <a:spcPts val="0"/>
              </a:spcBef>
              <a:spcAft>
                <a:spcPts val="0"/>
              </a:spcAft>
              <a:buClrTx/>
              <a:buSzTx/>
              <a:tabLst/>
              <a:defRPr/>
            </a:pPr>
            <a:r>
              <a:rPr lang="en-US" sz="8800" dirty="0">
                <a:latin typeface="Times New Roman" panose="02020603050405020304" pitchFamily="18" charset="0"/>
                <a:cs typeface="Times New Roman" panose="02020603050405020304" pitchFamily="18" charset="0"/>
              </a:rPr>
              <a:t>END</a:t>
            </a:r>
          </a:p>
        </p:txBody>
      </p:sp>
    </p:spTree>
    <p:extLst>
      <p:ext uri="{BB962C8B-B14F-4D97-AF65-F5344CB8AC3E}">
        <p14:creationId xmlns:p14="http://schemas.microsoft.com/office/powerpoint/2010/main" val="169496004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1A50E89C-D5BF-E98F-18EE-DBD36AE8B159}"/>
              </a:ext>
            </a:extLst>
          </p:cNvPr>
          <p:cNvSpPr>
            <a:spLocks noGrp="1"/>
          </p:cNvSpPr>
          <p:nvPr>
            <p:ph type="title"/>
          </p:nvPr>
        </p:nvSpPr>
        <p:spPr>
          <a:xfrm>
            <a:off x="838200" y="1"/>
            <a:ext cx="10515600" cy="1084414"/>
          </a:xfrm>
        </p:spPr>
        <p:txBody>
          <a:bodyPr>
            <a:normAutofit/>
          </a:bodyPr>
          <a:lstStyle/>
          <a:p>
            <a:pPr algn="ct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Communicatio</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Idiomatum</a:t>
            </a:r>
            <a:endParaRPr lang="en-US" sz="8800" dirty="0">
              <a:latin typeface="Times New Roman" panose="02020603050405020304" pitchFamily="18" charset="0"/>
              <a:cs typeface="Times New Roman" panose="02020603050405020304" pitchFamily="18" charset="0"/>
            </a:endParaRPr>
          </a:p>
        </p:txBody>
      </p:sp>
      <p:graphicFrame>
        <p:nvGraphicFramePr>
          <p:cNvPr id="11" name="!!Content">
            <a:extLst>
              <a:ext uri="{FF2B5EF4-FFF2-40B4-BE49-F238E27FC236}">
                <a16:creationId xmlns:a16="http://schemas.microsoft.com/office/drawing/2014/main" id="{7B047872-A0F3-601F-95D1-240EEE9104E6}"/>
              </a:ext>
            </a:extLst>
          </p:cNvPr>
          <p:cNvGraphicFramePr>
            <a:graphicFrameLocks noGrp="1"/>
          </p:cNvGraphicFramePr>
          <p:nvPr>
            <p:ph idx="1"/>
            <p:extLst>
              <p:ext uri="{D42A27DB-BD31-4B8C-83A1-F6EECF244321}">
                <p14:modId xmlns:p14="http://schemas.microsoft.com/office/powerpoint/2010/main" val="2196944881"/>
              </p:ext>
            </p:extLst>
          </p:nvPr>
        </p:nvGraphicFramePr>
        <p:xfrm>
          <a:off x="353813" y="1084414"/>
          <a:ext cx="11418515" cy="5577840"/>
        </p:xfrm>
        <a:graphic>
          <a:graphicData uri="http://schemas.openxmlformats.org/drawingml/2006/table">
            <a:tbl>
              <a:tblPr/>
              <a:tblGrid>
                <a:gridCol w="11418515">
                  <a:extLst>
                    <a:ext uri="{9D8B030D-6E8A-4147-A177-3AD203B41FA5}">
                      <a16:colId xmlns:a16="http://schemas.microsoft.com/office/drawing/2014/main" val="1559233489"/>
                    </a:ext>
                  </a:extLst>
                </a:gridCol>
              </a:tblGrid>
              <a:tr h="2499249">
                <a:tc>
                  <a:txBody>
                    <a:bodyPr/>
                    <a:lstStyle/>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000" kern="1200" dirty="0">
                          <a:solidFill>
                            <a:srgbClr val="00B050"/>
                          </a:solidFill>
                          <a:latin typeface="Times New Roman" panose="02020603050405020304" pitchFamily="18" charset="0"/>
                          <a:ea typeface="+mn-ea"/>
                          <a:cs typeface="Times New Roman" panose="02020603050405020304" pitchFamily="18" charset="0"/>
                        </a:rPr>
                        <a:t>Jesus dwells with people </a:t>
                      </a:r>
                      <a:r>
                        <a:rPr lang="en-US" sz="3000" dirty="0">
                          <a:latin typeface="Times New Roman" panose="02020603050405020304" pitchFamily="18" charset="0"/>
                          <a:cs typeface="Times New Roman" panose="02020603050405020304" pitchFamily="18" charset="0"/>
                        </a:rPr>
                        <a:t>(Matt. 28:20) </a:t>
                      </a:r>
                      <a:r>
                        <a:rPr lang="en-US" sz="3000" dirty="0">
                          <a:solidFill>
                            <a:srgbClr val="00B050"/>
                          </a:solidFill>
                          <a:latin typeface="Times New Roman" panose="02020603050405020304" pitchFamily="18" charset="0"/>
                          <a:cs typeface="Times New Roman" panose="02020603050405020304" pitchFamily="18" charset="0"/>
                        </a:rPr>
                        <a:t>and in people </a:t>
                      </a:r>
                      <a:r>
                        <a:rPr lang="en-US" sz="3000" dirty="0">
                          <a:latin typeface="Times New Roman" panose="02020603050405020304" pitchFamily="18" charset="0"/>
                          <a:cs typeface="Times New Roman" panose="02020603050405020304" pitchFamily="18" charset="0"/>
                        </a:rPr>
                        <a:t>(John 14:23).</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000" dirty="0">
                          <a:solidFill>
                            <a:srgbClr val="00B050"/>
                          </a:solidFill>
                          <a:latin typeface="Times New Roman" panose="02020603050405020304" pitchFamily="18" charset="0"/>
                          <a:cs typeface="Times New Roman" panose="02020603050405020304" pitchFamily="18" charset="0"/>
                        </a:rPr>
                        <a:t>Jesus answers prayers </a:t>
                      </a:r>
                      <a:r>
                        <a:rPr lang="en-US" sz="3000" kern="1200" dirty="0">
                          <a:solidFill>
                            <a:schemeClr val="tx1"/>
                          </a:solidFill>
                          <a:effectLst/>
                          <a:latin typeface="Times New Roman" panose="02020603050405020304" pitchFamily="18" charset="0"/>
                          <a:ea typeface="+mn-ea"/>
                          <a:cs typeface="Times New Roman" panose="02020603050405020304" pitchFamily="18" charset="0"/>
                        </a:rPr>
                        <a:t>(John 14:13-14).</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000" kern="1200" dirty="0">
                          <a:solidFill>
                            <a:srgbClr val="00B050"/>
                          </a:solidFill>
                          <a:latin typeface="Times New Roman" panose="02020603050405020304" pitchFamily="18" charset="0"/>
                          <a:ea typeface="+mn-ea"/>
                          <a:cs typeface="Times New Roman" panose="02020603050405020304" pitchFamily="18" charset="0"/>
                        </a:rPr>
                        <a:t>Jesus</a:t>
                      </a:r>
                      <a:r>
                        <a:rPr lang="en-US" sz="3000" u="none" dirty="0">
                          <a:solidFill>
                            <a:srgbClr val="00B0F0"/>
                          </a:solidFill>
                          <a:effectLst/>
                          <a:latin typeface="Times New Roman" panose="02020603050405020304" pitchFamily="18" charset="0"/>
                          <a:cs typeface="Times New Roman" panose="02020603050405020304" pitchFamily="18" charset="0"/>
                        </a:rPr>
                        <a:t> </a:t>
                      </a:r>
                      <a:r>
                        <a:rPr lang="en-US" sz="3000" kern="1200" dirty="0">
                          <a:solidFill>
                            <a:srgbClr val="00B050"/>
                          </a:solidFill>
                          <a:latin typeface="Times New Roman" panose="02020603050405020304" pitchFamily="18" charset="0"/>
                          <a:ea typeface="+mn-ea"/>
                          <a:cs typeface="Times New Roman" panose="02020603050405020304" pitchFamily="18" charset="0"/>
                        </a:rPr>
                        <a:t>raised Himself from the dead </a:t>
                      </a:r>
                      <a:r>
                        <a:rPr lang="en-US" sz="3000" u="none" dirty="0">
                          <a:solidFill>
                            <a:schemeClr val="tx1"/>
                          </a:solidFill>
                          <a:effectLst/>
                          <a:latin typeface="Times New Roman" panose="02020603050405020304" pitchFamily="18" charset="0"/>
                          <a:cs typeface="Times New Roman" panose="02020603050405020304" pitchFamily="18" charset="0"/>
                        </a:rPr>
                        <a:t>(John 2:19-21).</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000" kern="1200" dirty="0">
                          <a:solidFill>
                            <a:srgbClr val="00B050"/>
                          </a:solidFill>
                          <a:latin typeface="Times New Roman" panose="02020603050405020304" pitchFamily="18" charset="0"/>
                          <a:ea typeface="+mn-ea"/>
                          <a:cs typeface="Times New Roman" panose="02020603050405020304" pitchFamily="18" charset="0"/>
                        </a:rPr>
                        <a:t>Jesus does whatever God the Father does </a:t>
                      </a:r>
                      <a:r>
                        <a:rPr lang="en-US" sz="3000" dirty="0">
                          <a:latin typeface="Times New Roman" panose="02020603050405020304" pitchFamily="18" charset="0"/>
                          <a:cs typeface="Times New Roman" panose="02020603050405020304" pitchFamily="18" charset="0"/>
                        </a:rPr>
                        <a:t>(John 5:19).</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000" kern="1200" dirty="0">
                          <a:solidFill>
                            <a:srgbClr val="00B050"/>
                          </a:solidFill>
                          <a:latin typeface="Times New Roman" panose="02020603050405020304" pitchFamily="18" charset="0"/>
                          <a:ea typeface="+mn-ea"/>
                          <a:cs typeface="Times New Roman" panose="02020603050405020304" pitchFamily="18" charset="0"/>
                        </a:rPr>
                        <a:t>Jesus</a:t>
                      </a:r>
                      <a:r>
                        <a:rPr lang="en-US" sz="30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3000" kern="1200" dirty="0">
                          <a:solidFill>
                            <a:srgbClr val="00B050"/>
                          </a:solidFill>
                          <a:latin typeface="Times New Roman" panose="02020603050405020304" pitchFamily="18" charset="0"/>
                          <a:ea typeface="+mn-ea"/>
                          <a:cs typeface="Times New Roman" panose="02020603050405020304" pitchFamily="18" charset="0"/>
                        </a:rPr>
                        <a:t>came</a:t>
                      </a:r>
                      <a:r>
                        <a:rPr lang="en-US" sz="30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3000" kern="1200" dirty="0">
                          <a:solidFill>
                            <a:srgbClr val="00B050"/>
                          </a:solidFill>
                          <a:latin typeface="Times New Roman" panose="02020603050405020304" pitchFamily="18" charset="0"/>
                          <a:ea typeface="+mn-ea"/>
                          <a:cs typeface="Times New Roman" panose="02020603050405020304" pitchFamily="18" charset="0"/>
                        </a:rPr>
                        <a:t>down</a:t>
                      </a:r>
                      <a:r>
                        <a:rPr lang="en-US" sz="30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3000" kern="1200" dirty="0">
                          <a:solidFill>
                            <a:srgbClr val="00B050"/>
                          </a:solidFill>
                          <a:latin typeface="Times New Roman" panose="02020603050405020304" pitchFamily="18" charset="0"/>
                          <a:ea typeface="+mn-ea"/>
                          <a:cs typeface="Times New Roman" panose="02020603050405020304" pitchFamily="18" charset="0"/>
                        </a:rPr>
                        <a:t>from</a:t>
                      </a:r>
                      <a:r>
                        <a:rPr lang="en-US" sz="30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3000" kern="1200" dirty="0">
                          <a:solidFill>
                            <a:srgbClr val="00B050"/>
                          </a:solidFill>
                          <a:latin typeface="Times New Roman" panose="02020603050405020304" pitchFamily="18" charset="0"/>
                          <a:ea typeface="+mn-ea"/>
                          <a:cs typeface="Times New Roman" panose="02020603050405020304" pitchFamily="18" charset="0"/>
                        </a:rPr>
                        <a:t>heaven </a:t>
                      </a:r>
                      <a:r>
                        <a:rPr lang="en-US" sz="3000" dirty="0">
                          <a:latin typeface="Times New Roman" panose="02020603050405020304" pitchFamily="18" charset="0"/>
                          <a:cs typeface="Times New Roman" panose="02020603050405020304" pitchFamily="18" charset="0"/>
                        </a:rPr>
                        <a:t>(John 6:38; 8:23).</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000" dirty="0">
                          <a:solidFill>
                            <a:srgbClr val="00B050"/>
                          </a:solidFill>
                          <a:latin typeface="Times New Roman" panose="02020603050405020304" pitchFamily="18" charset="0"/>
                          <a:cs typeface="Times New Roman" panose="02020603050405020304" pitchFamily="18" charset="0"/>
                        </a:rPr>
                        <a:t>Jesus searches the minds and hearts </a:t>
                      </a:r>
                      <a:r>
                        <a:rPr lang="en-US" sz="3000" dirty="0">
                          <a:solidFill>
                            <a:schemeClr val="tx1"/>
                          </a:solidFill>
                          <a:latin typeface="Times New Roman" panose="02020603050405020304" pitchFamily="18" charset="0"/>
                          <a:cs typeface="Times New Roman" panose="02020603050405020304" pitchFamily="18" charset="0"/>
                        </a:rPr>
                        <a:t>(</a:t>
                      </a:r>
                      <a:r>
                        <a:rPr lang="en-US" sz="3000" kern="1200" dirty="0">
                          <a:solidFill>
                            <a:schemeClr val="tx1"/>
                          </a:solidFill>
                          <a:effectLst/>
                          <a:latin typeface="Times New Roman" panose="02020603050405020304" pitchFamily="18" charset="0"/>
                          <a:ea typeface="+mn-ea"/>
                          <a:cs typeface="Times New Roman" panose="02020603050405020304" pitchFamily="18" charset="0"/>
                        </a:rPr>
                        <a:t>Rev. 2:23).</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000" kern="1200" dirty="0">
                          <a:solidFill>
                            <a:srgbClr val="00B050"/>
                          </a:solidFill>
                          <a:effectLst/>
                          <a:latin typeface="Times New Roman" panose="02020603050405020304" pitchFamily="18" charset="0"/>
                          <a:ea typeface="+mn-ea"/>
                          <a:cs typeface="Times New Roman" panose="02020603050405020304" pitchFamily="18" charset="0"/>
                        </a:rPr>
                        <a:t>Jesus disciplines people </a:t>
                      </a:r>
                      <a:r>
                        <a:rPr lang="en-US" sz="3000" kern="1200" dirty="0">
                          <a:solidFill>
                            <a:schemeClr val="tx1"/>
                          </a:solidFill>
                          <a:effectLst/>
                          <a:latin typeface="Times New Roman" panose="02020603050405020304" pitchFamily="18" charset="0"/>
                          <a:ea typeface="+mn-ea"/>
                          <a:cs typeface="Times New Roman" panose="02020603050405020304" pitchFamily="18" charset="0"/>
                        </a:rPr>
                        <a:t>(Rev. 3:19).</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000" kern="1200" dirty="0">
                          <a:solidFill>
                            <a:srgbClr val="00B050"/>
                          </a:solidFill>
                          <a:effectLst/>
                          <a:latin typeface="Times New Roman" panose="02020603050405020304" pitchFamily="18" charset="0"/>
                          <a:ea typeface="+mn-ea"/>
                          <a:cs typeface="Times New Roman" panose="02020603050405020304" pitchFamily="18" charset="0"/>
                        </a:rPr>
                        <a:t>Jesus resurrects people </a:t>
                      </a:r>
                      <a:r>
                        <a:rPr lang="en-US" sz="3000" dirty="0">
                          <a:latin typeface="Times New Roman" panose="02020603050405020304" pitchFamily="18" charset="0"/>
                          <a:cs typeface="Times New Roman" panose="02020603050405020304" pitchFamily="18" charset="0"/>
                        </a:rPr>
                        <a:t>(John 6:40). </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000" kern="1200" dirty="0">
                          <a:solidFill>
                            <a:srgbClr val="00B050"/>
                          </a:solidFill>
                          <a:latin typeface="Times New Roman" panose="02020603050405020304" pitchFamily="18" charset="0"/>
                          <a:ea typeface="+mn-ea"/>
                          <a:cs typeface="Times New Roman" panose="02020603050405020304" pitchFamily="18" charset="0"/>
                        </a:rPr>
                        <a:t>Jesus</a:t>
                      </a:r>
                      <a:r>
                        <a:rPr lang="en-US" sz="30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3000" kern="1200" dirty="0">
                          <a:solidFill>
                            <a:srgbClr val="00B050"/>
                          </a:solidFill>
                          <a:latin typeface="Times New Roman" panose="02020603050405020304" pitchFamily="18" charset="0"/>
                          <a:ea typeface="+mn-ea"/>
                          <a:cs typeface="Times New Roman" panose="02020603050405020304" pitchFamily="18" charset="0"/>
                        </a:rPr>
                        <a:t>gives</a:t>
                      </a:r>
                      <a:r>
                        <a:rPr lang="en-US" sz="30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3000" kern="1200" dirty="0">
                          <a:solidFill>
                            <a:srgbClr val="00B050"/>
                          </a:solidFill>
                          <a:latin typeface="Times New Roman" panose="02020603050405020304" pitchFamily="18" charset="0"/>
                          <a:ea typeface="+mn-ea"/>
                          <a:cs typeface="Times New Roman" panose="02020603050405020304" pitchFamily="18" charset="0"/>
                        </a:rPr>
                        <a:t>eternal</a:t>
                      </a:r>
                      <a:r>
                        <a:rPr lang="en-US" sz="30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3000" kern="1200" dirty="0">
                          <a:solidFill>
                            <a:srgbClr val="00B050"/>
                          </a:solidFill>
                          <a:latin typeface="Times New Roman" panose="02020603050405020304" pitchFamily="18" charset="0"/>
                          <a:ea typeface="+mn-ea"/>
                          <a:cs typeface="Times New Roman" panose="02020603050405020304" pitchFamily="18" charset="0"/>
                        </a:rPr>
                        <a:t>life </a:t>
                      </a:r>
                      <a:r>
                        <a:rPr lang="en-US" sz="3000" dirty="0">
                          <a:latin typeface="Times New Roman" panose="02020603050405020304" pitchFamily="18" charset="0"/>
                          <a:cs typeface="Times New Roman" panose="02020603050405020304" pitchFamily="18" charset="0"/>
                        </a:rPr>
                        <a:t>(John 10:28).</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000" kern="1200" dirty="0">
                          <a:solidFill>
                            <a:srgbClr val="00B050"/>
                          </a:solidFill>
                          <a:latin typeface="Times New Roman" panose="02020603050405020304" pitchFamily="18" charset="0"/>
                          <a:ea typeface="+mn-ea"/>
                          <a:cs typeface="Times New Roman" panose="02020603050405020304" pitchFamily="18" charset="0"/>
                        </a:rPr>
                        <a:t>Jesus</a:t>
                      </a:r>
                      <a:r>
                        <a:rPr lang="en-US" sz="3000" u="none" dirty="0">
                          <a:solidFill>
                            <a:schemeClr val="tx1"/>
                          </a:solidFill>
                          <a:effectLst/>
                          <a:latin typeface="Times New Roman" panose="02020603050405020304" pitchFamily="18" charset="0"/>
                          <a:cs typeface="Times New Roman" panose="02020603050405020304" pitchFamily="18" charset="0"/>
                        </a:rPr>
                        <a:t> </a:t>
                      </a:r>
                      <a:r>
                        <a:rPr lang="en-US" sz="3000" kern="1200" dirty="0">
                          <a:solidFill>
                            <a:srgbClr val="00B050"/>
                          </a:solidFill>
                          <a:latin typeface="Times New Roman" panose="02020603050405020304" pitchFamily="18" charset="0"/>
                          <a:ea typeface="+mn-ea"/>
                          <a:cs typeface="Times New Roman" panose="02020603050405020304" pitchFamily="18" charset="0"/>
                        </a:rPr>
                        <a:t>draws</a:t>
                      </a:r>
                      <a:r>
                        <a:rPr lang="en-US" sz="3000" u="none" dirty="0">
                          <a:solidFill>
                            <a:schemeClr val="tx1"/>
                          </a:solidFill>
                          <a:effectLst/>
                          <a:latin typeface="Times New Roman" panose="02020603050405020304" pitchFamily="18" charset="0"/>
                          <a:cs typeface="Times New Roman" panose="02020603050405020304" pitchFamily="18" charset="0"/>
                        </a:rPr>
                        <a:t> </a:t>
                      </a:r>
                      <a:r>
                        <a:rPr lang="en-US" sz="3000" kern="1200" dirty="0">
                          <a:solidFill>
                            <a:srgbClr val="00B050"/>
                          </a:solidFill>
                          <a:latin typeface="Times New Roman" panose="02020603050405020304" pitchFamily="18" charset="0"/>
                          <a:ea typeface="+mn-ea"/>
                          <a:cs typeface="Times New Roman" panose="02020603050405020304" pitchFamily="18" charset="0"/>
                        </a:rPr>
                        <a:t>all</a:t>
                      </a:r>
                      <a:r>
                        <a:rPr lang="en-US" sz="3000" u="none" dirty="0">
                          <a:solidFill>
                            <a:schemeClr val="tx1"/>
                          </a:solidFill>
                          <a:effectLst/>
                          <a:latin typeface="Times New Roman" panose="02020603050405020304" pitchFamily="18" charset="0"/>
                          <a:cs typeface="Times New Roman" panose="02020603050405020304" pitchFamily="18" charset="0"/>
                        </a:rPr>
                        <a:t> </a:t>
                      </a:r>
                      <a:r>
                        <a:rPr lang="en-US" sz="3000" kern="1200" dirty="0">
                          <a:solidFill>
                            <a:srgbClr val="00B050"/>
                          </a:solidFill>
                          <a:latin typeface="Times New Roman" panose="02020603050405020304" pitchFamily="18" charset="0"/>
                          <a:ea typeface="+mn-ea"/>
                          <a:cs typeface="Times New Roman" panose="02020603050405020304" pitchFamily="18" charset="0"/>
                        </a:rPr>
                        <a:t>men</a:t>
                      </a:r>
                      <a:r>
                        <a:rPr lang="en-US" sz="3000" u="none" dirty="0">
                          <a:solidFill>
                            <a:schemeClr val="tx1"/>
                          </a:solidFill>
                          <a:effectLst/>
                          <a:latin typeface="Times New Roman" panose="02020603050405020304" pitchFamily="18" charset="0"/>
                          <a:cs typeface="Times New Roman" panose="02020603050405020304" pitchFamily="18" charset="0"/>
                        </a:rPr>
                        <a:t> </a:t>
                      </a:r>
                      <a:r>
                        <a:rPr lang="en-US" sz="3000" kern="1200" dirty="0">
                          <a:solidFill>
                            <a:srgbClr val="00B050"/>
                          </a:solidFill>
                          <a:latin typeface="Times New Roman" panose="02020603050405020304" pitchFamily="18" charset="0"/>
                          <a:ea typeface="+mn-ea"/>
                          <a:cs typeface="Times New Roman" panose="02020603050405020304" pitchFamily="18" charset="0"/>
                        </a:rPr>
                        <a:t>to</a:t>
                      </a:r>
                      <a:r>
                        <a:rPr lang="en-US" sz="3000" u="none" dirty="0">
                          <a:solidFill>
                            <a:schemeClr val="tx1"/>
                          </a:solidFill>
                          <a:effectLst/>
                          <a:latin typeface="Times New Roman" panose="02020603050405020304" pitchFamily="18" charset="0"/>
                          <a:cs typeface="Times New Roman" panose="02020603050405020304" pitchFamily="18" charset="0"/>
                        </a:rPr>
                        <a:t> </a:t>
                      </a:r>
                      <a:r>
                        <a:rPr lang="en-US" sz="3000" kern="1200" dirty="0">
                          <a:solidFill>
                            <a:srgbClr val="00B050"/>
                          </a:solidFill>
                          <a:latin typeface="Times New Roman" panose="02020603050405020304" pitchFamily="18" charset="0"/>
                          <a:ea typeface="+mn-ea"/>
                          <a:cs typeface="Times New Roman" panose="02020603050405020304" pitchFamily="18" charset="0"/>
                        </a:rPr>
                        <a:t>Himself</a:t>
                      </a:r>
                      <a:r>
                        <a:rPr lang="en-US" sz="3000" kern="1200" dirty="0">
                          <a:solidFill>
                            <a:schemeClr val="tx1"/>
                          </a:solidFill>
                          <a:effectLst/>
                          <a:latin typeface="Times New Roman" panose="02020603050405020304" pitchFamily="18" charset="0"/>
                          <a:ea typeface="+mn-ea"/>
                          <a:cs typeface="Times New Roman" panose="02020603050405020304" pitchFamily="18" charset="0"/>
                        </a:rPr>
                        <a:t> (John 12:32).</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000" u="none" kern="1200" dirty="0">
                          <a:solidFill>
                            <a:srgbClr val="00B050"/>
                          </a:solidFill>
                          <a:effectLst/>
                          <a:latin typeface="Times New Roman" panose="02020603050405020304" pitchFamily="18" charset="0"/>
                          <a:ea typeface="+mn-ea"/>
                          <a:cs typeface="Times New Roman" panose="02020603050405020304" pitchFamily="18" charset="0"/>
                        </a:rPr>
                        <a:t>Jesus discloses Himself to people </a:t>
                      </a:r>
                      <a:r>
                        <a:rPr lang="en-US" sz="3000" kern="1200" dirty="0">
                          <a:solidFill>
                            <a:schemeClr val="tx1"/>
                          </a:solidFill>
                          <a:effectLst/>
                          <a:latin typeface="Times New Roman" panose="02020603050405020304" pitchFamily="18" charset="0"/>
                          <a:ea typeface="+mn-ea"/>
                          <a:cs typeface="Times New Roman" panose="02020603050405020304" pitchFamily="18" charset="0"/>
                        </a:rPr>
                        <a:t>(John 14:21).</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000" kern="1200" dirty="0">
                          <a:solidFill>
                            <a:srgbClr val="00B050"/>
                          </a:solidFill>
                          <a:effectLst/>
                          <a:latin typeface="Times New Roman" panose="02020603050405020304" pitchFamily="18" charset="0"/>
                          <a:ea typeface="+mn-ea"/>
                          <a:cs typeface="Times New Roman" panose="02020603050405020304" pitchFamily="18" charset="0"/>
                        </a:rPr>
                        <a:t> All things God the Father has, belong to Jesus</a:t>
                      </a:r>
                      <a:r>
                        <a:rPr lang="en-US" sz="3000" dirty="0">
                          <a:latin typeface="Times New Roman" panose="02020603050405020304" pitchFamily="18" charset="0"/>
                          <a:cs typeface="Times New Roman" panose="02020603050405020304" pitchFamily="18" charset="0"/>
                        </a:rPr>
                        <a:t> (John 16:15)</a:t>
                      </a:r>
                      <a:r>
                        <a:rPr lang="en-US" sz="3000" kern="1200" dirty="0">
                          <a:solidFill>
                            <a:schemeClr val="tx1"/>
                          </a:solidFill>
                          <a:effectLst/>
                          <a:latin typeface="Times New Roman" panose="02020603050405020304" pitchFamily="18" charset="0"/>
                          <a:ea typeface="+mn-ea"/>
                          <a:cs typeface="Times New Roman" panose="02020603050405020304" pitchFamily="18" charset="0"/>
                        </a:rPr>
                        <a:t>.</a:t>
                      </a:r>
                      <a:endParaRPr lang="en-US" sz="3000" u="none" dirty="0">
                        <a:solidFill>
                          <a:schemeClr val="tx1"/>
                        </a:solidFill>
                        <a:effectLst/>
                        <a:latin typeface="Times New Roman" panose="02020603050405020304" pitchFamily="18" charset="0"/>
                        <a:cs typeface="Times New Roman" panose="02020603050405020304" pitchFamily="18" charset="0"/>
                      </a:endParaRPr>
                    </a:p>
                  </a:txBody>
                  <a:tcPr>
                    <a:lnL>
                      <a:noFill/>
                    </a:lnL>
                    <a:lnR>
                      <a:noFill/>
                    </a:lnR>
                    <a:lnT>
                      <a:noFill/>
                    </a:lnT>
                    <a:lnB>
                      <a:noFill/>
                    </a:lnB>
                    <a:solidFill>
                      <a:srgbClr val="FFFFFF"/>
                    </a:solidFill>
                  </a:tcPr>
                </a:tc>
                <a:extLst>
                  <a:ext uri="{0D108BD9-81ED-4DB2-BD59-A6C34878D82A}">
                    <a16:rowId xmlns:a16="http://schemas.microsoft.com/office/drawing/2014/main" val="2954142119"/>
                  </a:ext>
                </a:extLst>
              </a:tr>
            </a:tbl>
          </a:graphicData>
        </a:graphic>
      </p:graphicFrame>
    </p:spTree>
    <p:extLst>
      <p:ext uri="{BB962C8B-B14F-4D97-AF65-F5344CB8AC3E}">
        <p14:creationId xmlns:p14="http://schemas.microsoft.com/office/powerpoint/2010/main" val="140409024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1A50E89C-D5BF-E98F-18EE-DBD36AE8B159}"/>
              </a:ext>
            </a:extLst>
          </p:cNvPr>
          <p:cNvSpPr>
            <a:spLocks noGrp="1"/>
          </p:cNvSpPr>
          <p:nvPr>
            <p:ph type="title"/>
          </p:nvPr>
        </p:nvSpPr>
        <p:spPr>
          <a:xfrm>
            <a:off x="838200" y="0"/>
            <a:ext cx="10515600" cy="1325563"/>
          </a:xfrm>
        </p:spPr>
        <p:txBody>
          <a:bodyPr>
            <a:normAutofit/>
          </a:bodyPr>
          <a:lstStyle/>
          <a:p>
            <a:pPr algn="ct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Communicatio</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Idiomatum</a:t>
            </a:r>
            <a:endParaRPr lang="en-US" sz="8800" dirty="0">
              <a:latin typeface="Times New Roman" panose="02020603050405020304" pitchFamily="18" charset="0"/>
              <a:cs typeface="Times New Roman" panose="02020603050405020304" pitchFamily="18" charset="0"/>
            </a:endParaRPr>
          </a:p>
        </p:txBody>
      </p:sp>
      <p:graphicFrame>
        <p:nvGraphicFramePr>
          <p:cNvPr id="11" name="!!Content">
            <a:extLst>
              <a:ext uri="{FF2B5EF4-FFF2-40B4-BE49-F238E27FC236}">
                <a16:creationId xmlns:a16="http://schemas.microsoft.com/office/drawing/2014/main" id="{7B047872-A0F3-601F-95D1-240EEE9104E6}"/>
              </a:ext>
            </a:extLst>
          </p:cNvPr>
          <p:cNvGraphicFramePr>
            <a:graphicFrameLocks noGrp="1"/>
          </p:cNvGraphicFramePr>
          <p:nvPr>
            <p:ph idx="1"/>
            <p:extLst>
              <p:ext uri="{D42A27DB-BD31-4B8C-83A1-F6EECF244321}">
                <p14:modId xmlns:p14="http://schemas.microsoft.com/office/powerpoint/2010/main" val="781047225"/>
              </p:ext>
            </p:extLst>
          </p:nvPr>
        </p:nvGraphicFramePr>
        <p:xfrm>
          <a:off x="372193" y="1424442"/>
          <a:ext cx="11418514" cy="17591862"/>
        </p:xfrm>
        <a:graphic>
          <a:graphicData uri="http://schemas.openxmlformats.org/drawingml/2006/table">
            <a:tbl>
              <a:tblPr/>
              <a:tblGrid>
                <a:gridCol w="5709257">
                  <a:extLst>
                    <a:ext uri="{9D8B030D-6E8A-4147-A177-3AD203B41FA5}">
                      <a16:colId xmlns:a16="http://schemas.microsoft.com/office/drawing/2014/main" val="1559233489"/>
                    </a:ext>
                  </a:extLst>
                </a:gridCol>
                <a:gridCol w="5709257">
                  <a:extLst>
                    <a:ext uri="{9D8B030D-6E8A-4147-A177-3AD203B41FA5}">
                      <a16:colId xmlns:a16="http://schemas.microsoft.com/office/drawing/2014/main" val="274213960"/>
                    </a:ext>
                  </a:extLst>
                </a:gridCol>
              </a:tblGrid>
              <a:tr h="675462">
                <a:tc>
                  <a:txBody>
                    <a:bodyPr/>
                    <a:lstStyle/>
                    <a:p>
                      <a:pPr algn="ctr"/>
                      <a:r>
                        <a:rPr lang="en-US" sz="2400" b="1" dirty="0">
                          <a:effectLst/>
                          <a:latin typeface="Times New Roman" panose="02020603050405020304" pitchFamily="18" charset="0"/>
                          <a:cs typeface="Times New Roman" panose="02020603050405020304" pitchFamily="18" charset="0"/>
                        </a:rPr>
                        <a:t>DIVINE  CHARACTERISTICS</a:t>
                      </a:r>
                      <a:endParaRPr lang="en-US" sz="2400" dirty="0">
                        <a:effectLst/>
                        <a:latin typeface="Times New Roman" panose="02020603050405020304" pitchFamily="18" charset="0"/>
                        <a:cs typeface="Times New Roman" panose="02020603050405020304" pitchFamily="18" charset="0"/>
                      </a:endParaRPr>
                    </a:p>
                  </a:txBody>
                  <a:tcPr anchor="ctr">
                    <a:lnL>
                      <a:noFill/>
                    </a:lnL>
                    <a:lnR>
                      <a:noFill/>
                    </a:lnR>
                    <a:lnT>
                      <a:noFill/>
                    </a:lnT>
                    <a:lnB>
                      <a:noFill/>
                    </a:lnB>
                    <a:solidFill>
                      <a:srgbClr val="FFFFFF"/>
                    </a:solidFill>
                  </a:tcPr>
                </a:tc>
                <a:tc>
                  <a:txBody>
                    <a:bodyPr/>
                    <a:lstStyle/>
                    <a:p>
                      <a:pPr algn="ctr"/>
                      <a:endParaRPr lang="en-US" sz="2400" dirty="0">
                        <a:effectLst/>
                        <a:latin typeface="Times New Roman" panose="02020603050405020304" pitchFamily="18" charset="0"/>
                        <a:cs typeface="Times New Roman" panose="02020603050405020304" pitchFamily="18" charset="0"/>
                      </a:endParaRPr>
                    </a:p>
                  </a:txBody>
                  <a:tcPr anchor="ctr">
                    <a:lnL>
                      <a:noFill/>
                    </a:lnL>
                    <a:lnR>
                      <a:noFill/>
                    </a:lnR>
                    <a:lnT>
                      <a:noFill/>
                    </a:lnT>
                    <a:lnB>
                      <a:noFill/>
                    </a:lnB>
                    <a:solidFill>
                      <a:srgbClr val="FFFFFF"/>
                    </a:solidFill>
                  </a:tcPr>
                </a:tc>
                <a:extLst>
                  <a:ext uri="{0D108BD9-81ED-4DB2-BD59-A6C34878D82A}">
                    <a16:rowId xmlns:a16="http://schemas.microsoft.com/office/drawing/2014/main" val="2842547760"/>
                  </a:ext>
                </a:extLst>
              </a:tr>
              <a:tr h="2499249">
                <a:tc gridSpan="2">
                  <a:txBody>
                    <a:bodyPr/>
                    <a:lstStyle/>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rgbClr val="00B050"/>
                          </a:solidFill>
                          <a:latin typeface="Times New Roman" panose="02020603050405020304" pitchFamily="18" charset="0"/>
                          <a:ea typeface="+mn-ea"/>
                          <a:cs typeface="Times New Roman" panose="02020603050405020304" pitchFamily="18" charset="0"/>
                        </a:rPr>
                        <a:t>Dwelling with people, </a:t>
                      </a:r>
                      <a:r>
                        <a:rPr lang="en-US" sz="2400" u="none" dirty="0">
                          <a:solidFill>
                            <a:srgbClr val="FF0000"/>
                          </a:solidFill>
                          <a:effectLst/>
                          <a:latin typeface="Times New Roman" panose="02020603050405020304" pitchFamily="18" charset="0"/>
                          <a:cs typeface="Times New Roman" panose="02020603050405020304" pitchFamily="18" charset="0"/>
                        </a:rPr>
                        <a:t>“…</a:t>
                      </a:r>
                      <a:r>
                        <a:rPr lang="en-US" sz="2400" u="sng" dirty="0">
                          <a:solidFill>
                            <a:srgbClr val="FF0000"/>
                          </a:solidFill>
                          <a:latin typeface="Times New Roman" panose="02020603050405020304" pitchFamily="18" charset="0"/>
                          <a:cs typeface="Times New Roman" panose="02020603050405020304" pitchFamily="18" charset="0"/>
                        </a:rPr>
                        <a:t>I am with you always</a:t>
                      </a:r>
                      <a:r>
                        <a:rPr lang="en-US" sz="2400" dirty="0">
                          <a:solidFill>
                            <a:srgbClr val="FF0000"/>
                          </a:solidFill>
                          <a:latin typeface="Times New Roman" panose="02020603050405020304" pitchFamily="18" charset="0"/>
                          <a:cs typeface="Times New Roman" panose="02020603050405020304" pitchFamily="18" charset="0"/>
                        </a:rPr>
                        <a:t>, even to the end of the age” </a:t>
                      </a:r>
                      <a:r>
                        <a:rPr lang="en-US" sz="2400" dirty="0">
                          <a:latin typeface="Times New Roman" panose="02020603050405020304" pitchFamily="18" charset="0"/>
                          <a:cs typeface="Times New Roman" panose="02020603050405020304" pitchFamily="18" charset="0"/>
                        </a:rPr>
                        <a:t>(Matt. 28:20)</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rgbClr val="00B050"/>
                          </a:solidFill>
                          <a:latin typeface="Times New Roman" panose="02020603050405020304" pitchFamily="18" charset="0"/>
                          <a:ea typeface="+mn-ea"/>
                          <a:cs typeface="Times New Roman" panose="02020603050405020304" pitchFamily="18" charset="0"/>
                        </a:rPr>
                        <a:t>Dwells in people,</a:t>
                      </a:r>
                      <a:r>
                        <a:rPr lang="en-US" sz="2400" dirty="0">
                          <a:solidFill>
                            <a:srgbClr val="00B0F0"/>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“…If anyone loves Me, he will keep My word; and My Father will love him, and </a:t>
                      </a:r>
                      <a:r>
                        <a:rPr lang="en-US" sz="2400" u="sng" dirty="0">
                          <a:solidFill>
                            <a:srgbClr val="FF0000"/>
                          </a:solidFill>
                          <a:latin typeface="Times New Roman" panose="02020603050405020304" pitchFamily="18" charset="0"/>
                          <a:cs typeface="Times New Roman" panose="02020603050405020304" pitchFamily="18" charset="0"/>
                        </a:rPr>
                        <a:t>We will come to him and make Our abode with him</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(John 14:23).</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solidFill>
                            <a:srgbClr val="00B050"/>
                          </a:solidFill>
                          <a:latin typeface="Times New Roman" panose="02020603050405020304" pitchFamily="18" charset="0"/>
                          <a:cs typeface="Times New Roman" panose="02020603050405020304" pitchFamily="18" charset="0"/>
                        </a:rPr>
                        <a:t>Answers prayers from people,</a:t>
                      </a:r>
                      <a:r>
                        <a:rPr lang="en-US" sz="2400" dirty="0">
                          <a:latin typeface="Times New Roman" panose="02020603050405020304" pitchFamily="18" charset="0"/>
                          <a:cs typeface="Times New Roman" panose="02020603050405020304" pitchFamily="18" charset="0"/>
                        </a:rPr>
                        <a:t> </a:t>
                      </a:r>
                      <a:r>
                        <a:rPr lang="en-US" sz="240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If you ask Me anything in My name, I will do </a:t>
                      </a:r>
                      <a:r>
                        <a:rPr lang="en-US" sz="2400" i="1" dirty="0">
                          <a:solidFill>
                            <a:srgbClr val="FF0000"/>
                          </a:solidFill>
                          <a:latin typeface="Times New Roman" panose="02020603050405020304" pitchFamily="18" charset="0"/>
                          <a:cs typeface="Times New Roman" panose="02020603050405020304" pitchFamily="18" charset="0"/>
                        </a:rPr>
                        <a:t>it</a:t>
                      </a:r>
                      <a:r>
                        <a:rPr lang="en-US" sz="240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(John 14:13-14).</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rgbClr val="00B050"/>
                          </a:solidFill>
                          <a:latin typeface="Times New Roman" panose="02020603050405020304" pitchFamily="18" charset="0"/>
                          <a:ea typeface="+mn-ea"/>
                          <a:cs typeface="Times New Roman" panose="02020603050405020304" pitchFamily="18" charset="0"/>
                        </a:rPr>
                        <a:t>Jesus</a:t>
                      </a:r>
                      <a:r>
                        <a:rPr lang="en-US" sz="2400" u="none" dirty="0">
                          <a:solidFill>
                            <a:srgbClr val="00B0F0"/>
                          </a:solidFill>
                          <a:effectLst/>
                          <a:latin typeface="Times New Roman" panose="02020603050405020304" pitchFamily="18" charset="0"/>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raised Himself from the dead, </a:t>
                      </a:r>
                      <a:r>
                        <a:rPr lang="en-US" sz="2400" u="none" dirty="0">
                          <a:solidFill>
                            <a:srgbClr val="FF0000"/>
                          </a:solidFill>
                          <a:effectLst/>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Destroy this temple </a:t>
                      </a:r>
                      <a:r>
                        <a:rPr lang="en-US" sz="2400" dirty="0">
                          <a:solidFill>
                            <a:schemeClr val="tx1"/>
                          </a:solidFill>
                          <a:latin typeface="Times New Roman" panose="02020603050405020304" pitchFamily="18" charset="0"/>
                          <a:cs typeface="Times New Roman" panose="02020603050405020304" pitchFamily="18" charset="0"/>
                        </a:rPr>
                        <a:t>[His body]</a:t>
                      </a:r>
                      <a:r>
                        <a:rPr lang="en-US" sz="2400" dirty="0">
                          <a:solidFill>
                            <a:srgbClr val="FF0000"/>
                          </a:solidFill>
                          <a:latin typeface="Times New Roman" panose="02020603050405020304" pitchFamily="18" charset="0"/>
                          <a:cs typeface="Times New Roman" panose="02020603050405020304" pitchFamily="18" charset="0"/>
                        </a:rPr>
                        <a:t>, and in three days </a:t>
                      </a:r>
                      <a:r>
                        <a:rPr lang="en-US" sz="2400" u="sng" dirty="0">
                          <a:solidFill>
                            <a:srgbClr val="FF0000"/>
                          </a:solidFill>
                          <a:latin typeface="Times New Roman" panose="02020603050405020304" pitchFamily="18" charset="0"/>
                          <a:cs typeface="Times New Roman" panose="02020603050405020304" pitchFamily="18" charset="0"/>
                        </a:rPr>
                        <a:t>I will raise it up</a:t>
                      </a:r>
                      <a:r>
                        <a:rPr lang="en-US" sz="2400" dirty="0">
                          <a:solidFill>
                            <a:srgbClr val="FF0000"/>
                          </a:solidFill>
                          <a:latin typeface="Times New Roman" panose="02020603050405020304" pitchFamily="18" charset="0"/>
                          <a:cs typeface="Times New Roman" panose="02020603050405020304" pitchFamily="18" charset="0"/>
                        </a:rPr>
                        <a:t>”</a:t>
                      </a:r>
                      <a:r>
                        <a:rPr lang="en-US" sz="2400" u="none" dirty="0">
                          <a:solidFill>
                            <a:schemeClr val="tx1"/>
                          </a:solidFill>
                          <a:effectLst/>
                          <a:latin typeface="Times New Roman" panose="02020603050405020304" pitchFamily="18" charset="0"/>
                          <a:cs typeface="Times New Roman" panose="02020603050405020304" pitchFamily="18" charset="0"/>
                        </a:rPr>
                        <a:t> (John 2:19-21)</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rgbClr val="00B050"/>
                          </a:solidFill>
                          <a:latin typeface="Times New Roman" panose="02020603050405020304" pitchFamily="18" charset="0"/>
                          <a:ea typeface="+mn-ea"/>
                          <a:cs typeface="Times New Roman" panose="02020603050405020304" pitchFamily="18" charset="0"/>
                        </a:rPr>
                        <a:t>Jesus does whatever God the Father does, </a:t>
                      </a:r>
                      <a:r>
                        <a:rPr lang="en-US" sz="2400" u="none" dirty="0">
                          <a:solidFill>
                            <a:srgbClr val="FF0000"/>
                          </a:solidFill>
                          <a:effectLst/>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for whatever the Father does, these things the Son also does in like manner”</a:t>
                      </a:r>
                      <a:r>
                        <a:rPr lang="en-US" sz="2400" dirty="0">
                          <a:latin typeface="Times New Roman" panose="02020603050405020304" pitchFamily="18" charset="0"/>
                          <a:cs typeface="Times New Roman" panose="02020603050405020304" pitchFamily="18" charset="0"/>
                        </a:rPr>
                        <a:t> (John 5:19).</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rgbClr val="00B050"/>
                          </a:solidFill>
                          <a:latin typeface="Times New Roman" panose="02020603050405020304" pitchFamily="18" charset="0"/>
                          <a:ea typeface="+mn-ea"/>
                          <a:cs typeface="Times New Roman" panose="02020603050405020304" pitchFamily="18" charset="0"/>
                        </a:rPr>
                        <a:t>Jesus</a:t>
                      </a:r>
                      <a:r>
                        <a:rPr lang="en-US" sz="24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came</a:t>
                      </a:r>
                      <a:r>
                        <a:rPr lang="en-US" sz="24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down</a:t>
                      </a:r>
                      <a:r>
                        <a:rPr lang="en-US" sz="24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from</a:t>
                      </a:r>
                      <a:r>
                        <a:rPr lang="en-US" sz="24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heaven, </a:t>
                      </a:r>
                      <a:r>
                        <a:rPr lang="en-US" sz="2400" u="none" dirty="0">
                          <a:solidFill>
                            <a:srgbClr val="FF0000"/>
                          </a:solidFill>
                          <a:effectLst/>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For I have come down from heaven, not to do My own will, but the will of Him who sent Me” </a:t>
                      </a:r>
                      <a:r>
                        <a:rPr lang="en-US" sz="2400" dirty="0">
                          <a:latin typeface="Times New Roman" panose="02020603050405020304" pitchFamily="18" charset="0"/>
                          <a:cs typeface="Times New Roman" panose="02020603050405020304" pitchFamily="18" charset="0"/>
                        </a:rPr>
                        <a:t>(John 6:38).</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solidFill>
                            <a:srgbClr val="00B050"/>
                          </a:solidFill>
                          <a:latin typeface="Times New Roman" panose="02020603050405020304" pitchFamily="18" charset="0"/>
                          <a:cs typeface="Times New Roman" panose="02020603050405020304" pitchFamily="18" charset="0"/>
                        </a:rPr>
                        <a:t>Jesus searches the minds and hearts, </a:t>
                      </a:r>
                      <a:r>
                        <a:rPr lang="en-US" sz="2400" dirty="0">
                          <a:latin typeface="Times New Roman" panose="02020603050405020304" pitchFamily="18" charset="0"/>
                          <a:cs typeface="Times New Roman" panose="02020603050405020304" pitchFamily="18" charset="0"/>
                        </a:rPr>
                        <a: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Revelation 2:23, "</a:t>
                      </a:r>
                      <a:r>
                        <a:rPr lang="en-US" sz="2400" u="none" strike="noStrike" kern="1200" dirty="0">
                          <a:solidFill>
                            <a:schemeClr val="tx1"/>
                          </a:solidFill>
                          <a:effectLst/>
                          <a:latin typeface="Times New Roman" panose="02020603050405020304" pitchFamily="18" charset="0"/>
                          <a:ea typeface="+mn-ea"/>
                          <a:cs typeface="Times New Roman" panose="02020603050405020304" pitchFamily="18" charset="0"/>
                        </a:rPr>
                        <a:t>23 </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‘And I will kill her children with pestilence, and all the churches will know that I am He who searches the minds and hearts; and I will give to each one of you according to your deeds." </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rgbClr val="00B050"/>
                          </a:solidFill>
                          <a:effectLst/>
                          <a:latin typeface="Times New Roman" panose="02020603050405020304" pitchFamily="18" charset="0"/>
                          <a:ea typeface="+mn-ea"/>
                          <a:cs typeface="Times New Roman" panose="02020603050405020304" pitchFamily="18" charset="0"/>
                        </a:rPr>
                        <a:t>Jesus disciplines people, </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“Revelation 3:19, </a:t>
                      </a:r>
                      <a:r>
                        <a:rPr lang="en-US" sz="2400" kern="1200" dirty="0">
                          <a:solidFill>
                            <a:srgbClr val="FF0000"/>
                          </a:solidFill>
                          <a:effectLst/>
                          <a:latin typeface="Times New Roman" panose="02020603050405020304" pitchFamily="18" charset="0"/>
                          <a:ea typeface="+mn-ea"/>
                          <a:cs typeface="Times New Roman" panose="02020603050405020304" pitchFamily="18" charset="0"/>
                        </a:rPr>
                        <a:t>"Those whom I love, I reprove and discipline; therefore be zealous and repent."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rgbClr val="00B050"/>
                          </a:solidFill>
                          <a:latin typeface="Times New Roman" panose="02020603050405020304" pitchFamily="18" charset="0"/>
                          <a:ea typeface="+mn-ea"/>
                          <a:cs typeface="Times New Roman" panose="02020603050405020304" pitchFamily="18" charset="0"/>
                        </a:rPr>
                        <a:t>Jesus will raise people from the dead on the Last Day</a:t>
                      </a:r>
                      <a:r>
                        <a:rPr lang="en-US" sz="2400" u="none" dirty="0">
                          <a:solidFill>
                            <a:schemeClr val="tx1"/>
                          </a:solidFill>
                          <a:effectLst/>
                          <a:latin typeface="Times New Roman" panose="02020603050405020304" pitchFamily="18" charset="0"/>
                          <a:cs typeface="Times New Roman" panose="02020603050405020304" pitchFamily="18" charset="0"/>
                        </a:rPr>
                        <a:t>, </a:t>
                      </a:r>
                      <a:r>
                        <a:rPr lang="en-US" sz="2400" u="none" dirty="0">
                          <a:solidFill>
                            <a:srgbClr val="FF0000"/>
                          </a:solidFill>
                          <a:effectLst/>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For this is the will of My Father, that everyone who beholds the Son and believes in Him will have eternal life, and I Myself will raise him up on the last day” </a:t>
                      </a:r>
                      <a:r>
                        <a:rPr lang="en-US" sz="2400" dirty="0">
                          <a:latin typeface="Times New Roman" panose="02020603050405020304" pitchFamily="18" charset="0"/>
                          <a:cs typeface="Times New Roman" panose="02020603050405020304" pitchFamily="18" charset="0"/>
                        </a:rPr>
                        <a:t>(John 6:40).</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rgbClr val="00B050"/>
                          </a:solidFill>
                          <a:latin typeface="Times New Roman" panose="02020603050405020304" pitchFamily="18" charset="0"/>
                          <a:ea typeface="+mn-ea"/>
                          <a:cs typeface="Times New Roman" panose="02020603050405020304" pitchFamily="18" charset="0"/>
                        </a:rPr>
                        <a:t>Jesus</a:t>
                      </a:r>
                      <a:r>
                        <a:rPr lang="en-US" sz="24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is</a:t>
                      </a:r>
                      <a:r>
                        <a:rPr lang="en-US" sz="24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from</a:t>
                      </a:r>
                      <a:r>
                        <a:rPr lang="en-US" sz="24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above,</a:t>
                      </a:r>
                      <a:r>
                        <a:rPr lang="en-US" sz="2400" u="none" dirty="0">
                          <a:solidFill>
                            <a:schemeClr val="tx1"/>
                          </a:solidFill>
                          <a:effectLst/>
                          <a:latin typeface="Times New Roman" panose="02020603050405020304" pitchFamily="18" charset="0"/>
                          <a:cs typeface="Times New Roman" panose="02020603050405020304" pitchFamily="18" charset="0"/>
                        </a:rPr>
                        <a:t> </a:t>
                      </a:r>
                      <a:r>
                        <a:rPr lang="en-US" sz="2400" u="none" dirty="0">
                          <a:solidFill>
                            <a:srgbClr val="FF0000"/>
                          </a:solidFill>
                          <a:effectLst/>
                          <a:latin typeface="Times New Roman" panose="02020603050405020304" pitchFamily="18" charset="0"/>
                          <a:cs typeface="Times New Roman" panose="02020603050405020304" pitchFamily="18" charset="0"/>
                        </a:rPr>
                        <a:t>“…I am from above…” </a:t>
                      </a:r>
                      <a:r>
                        <a:rPr lang="en-US" sz="2400" u="none" dirty="0">
                          <a:solidFill>
                            <a:schemeClr val="tx1"/>
                          </a:solidFill>
                          <a:effectLst/>
                          <a:latin typeface="Times New Roman" panose="02020603050405020304" pitchFamily="18" charset="0"/>
                          <a:cs typeface="Times New Roman" panose="02020603050405020304" pitchFamily="18" charset="0"/>
                        </a:rPr>
                        <a:t>(John 8:23).</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rgbClr val="00B050"/>
                          </a:solidFill>
                          <a:latin typeface="Times New Roman" panose="02020603050405020304" pitchFamily="18" charset="0"/>
                          <a:ea typeface="+mn-ea"/>
                          <a:cs typeface="Times New Roman" panose="02020603050405020304" pitchFamily="18" charset="0"/>
                        </a:rPr>
                        <a:t>Jesus</a:t>
                      </a:r>
                      <a:r>
                        <a:rPr lang="en-US" sz="24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gives</a:t>
                      </a:r>
                      <a:r>
                        <a:rPr lang="en-US" sz="24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eternal</a:t>
                      </a:r>
                      <a:r>
                        <a:rPr lang="en-US" sz="24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life, </a:t>
                      </a:r>
                      <a:r>
                        <a:rPr lang="en-US" sz="2400" u="none" dirty="0">
                          <a:solidFill>
                            <a:srgbClr val="FF0000"/>
                          </a:solidFill>
                          <a:effectLst/>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I give eternal life to them…” </a:t>
                      </a:r>
                      <a:r>
                        <a:rPr lang="en-US" sz="2400" dirty="0">
                          <a:latin typeface="Times New Roman" panose="02020603050405020304" pitchFamily="18" charset="0"/>
                          <a:cs typeface="Times New Roman" panose="02020603050405020304" pitchFamily="18" charset="0"/>
                        </a:rPr>
                        <a:t>(John 10:28).</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rgbClr val="00B050"/>
                          </a:solidFill>
                          <a:latin typeface="Times New Roman" panose="02020603050405020304" pitchFamily="18" charset="0"/>
                          <a:ea typeface="+mn-ea"/>
                          <a:cs typeface="Times New Roman" panose="02020603050405020304" pitchFamily="18" charset="0"/>
                        </a:rPr>
                        <a:t>Jesus</a:t>
                      </a:r>
                      <a:r>
                        <a:rPr lang="en-US" sz="24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and</a:t>
                      </a:r>
                      <a:r>
                        <a:rPr lang="en-US" sz="24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the</a:t>
                      </a:r>
                      <a:r>
                        <a:rPr lang="en-US" sz="24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Father</a:t>
                      </a:r>
                      <a:r>
                        <a:rPr lang="en-US" sz="24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are</a:t>
                      </a:r>
                      <a:r>
                        <a:rPr lang="en-US" sz="24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one, </a:t>
                      </a:r>
                      <a:r>
                        <a:rPr lang="en-US" sz="2400" u="none" dirty="0">
                          <a:solidFill>
                            <a:srgbClr val="FF0000"/>
                          </a:solidFill>
                          <a:effectLst/>
                          <a:latin typeface="Times New Roman" panose="02020603050405020304" pitchFamily="18" charset="0"/>
                          <a:cs typeface="Times New Roman" panose="02020603050405020304" pitchFamily="18" charset="0"/>
                        </a:rPr>
                        <a:t>“</a:t>
                      </a:r>
                      <a:r>
                        <a:rPr lang="en-US" sz="2400" kern="1200" dirty="0">
                          <a:solidFill>
                            <a:srgbClr val="FF0000"/>
                          </a:solidFill>
                          <a:effectLst/>
                          <a:latin typeface="Times New Roman" panose="02020603050405020304" pitchFamily="18" charset="0"/>
                          <a:ea typeface="+mn-ea"/>
                          <a:cs typeface="Times New Roman" panose="02020603050405020304" pitchFamily="18" charset="0"/>
                        </a:rPr>
                        <a:t>I and the Father are one”</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(John 10:30).</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rgbClr val="00B050"/>
                          </a:solidFill>
                          <a:latin typeface="Times New Roman" panose="02020603050405020304" pitchFamily="18" charset="0"/>
                          <a:ea typeface="+mn-ea"/>
                          <a:cs typeface="Times New Roman" panose="02020603050405020304" pitchFamily="18" charset="0"/>
                        </a:rPr>
                        <a:t>Mutual</a:t>
                      </a:r>
                      <a:r>
                        <a:rPr lang="en-US" sz="24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indwelling</a:t>
                      </a:r>
                      <a:r>
                        <a:rPr lang="en-US" sz="24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with</a:t>
                      </a:r>
                      <a:r>
                        <a:rPr lang="en-US" sz="2400" u="none" kern="1200" dirty="0">
                          <a:solidFill>
                            <a:srgbClr val="00B0F0"/>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God, </a:t>
                      </a:r>
                      <a:r>
                        <a:rPr lang="en-US" sz="2400" u="none" kern="1200" dirty="0">
                          <a:solidFill>
                            <a:srgbClr val="FF0000"/>
                          </a:solidFill>
                          <a:effectLst/>
                          <a:latin typeface="Times New Roman" panose="02020603050405020304" pitchFamily="18" charset="0"/>
                          <a:ea typeface="+mn-ea"/>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the Father is in Me, and I in the Father” </a:t>
                      </a:r>
                      <a:r>
                        <a:rPr lang="en-US" sz="2400" dirty="0">
                          <a:latin typeface="Times New Roman" panose="02020603050405020304" pitchFamily="18" charset="0"/>
                          <a:cs typeface="Times New Roman" panose="02020603050405020304" pitchFamily="18" charset="0"/>
                        </a:rPr>
                        <a:t>(John 10:38).</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rgbClr val="00B050"/>
                          </a:solidFill>
                          <a:latin typeface="Times New Roman" panose="02020603050405020304" pitchFamily="18" charset="0"/>
                          <a:ea typeface="+mn-ea"/>
                          <a:cs typeface="Times New Roman" panose="02020603050405020304" pitchFamily="18" charset="0"/>
                        </a:rPr>
                        <a:t>Jesus</a:t>
                      </a:r>
                      <a:r>
                        <a:rPr lang="en-US" sz="2400" u="none" dirty="0">
                          <a:solidFill>
                            <a:schemeClr val="tx1"/>
                          </a:solidFill>
                          <a:effectLst/>
                          <a:latin typeface="Times New Roman" panose="02020603050405020304" pitchFamily="18" charset="0"/>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draws</a:t>
                      </a:r>
                      <a:r>
                        <a:rPr lang="en-US" sz="2400" u="none" dirty="0">
                          <a:solidFill>
                            <a:schemeClr val="tx1"/>
                          </a:solidFill>
                          <a:effectLst/>
                          <a:latin typeface="Times New Roman" panose="02020603050405020304" pitchFamily="18" charset="0"/>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all</a:t>
                      </a:r>
                      <a:r>
                        <a:rPr lang="en-US" sz="2400" u="none" dirty="0">
                          <a:solidFill>
                            <a:schemeClr val="tx1"/>
                          </a:solidFill>
                          <a:effectLst/>
                          <a:latin typeface="Times New Roman" panose="02020603050405020304" pitchFamily="18" charset="0"/>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men</a:t>
                      </a:r>
                      <a:r>
                        <a:rPr lang="en-US" sz="2400" u="none" dirty="0">
                          <a:solidFill>
                            <a:schemeClr val="tx1"/>
                          </a:solidFill>
                          <a:effectLst/>
                          <a:latin typeface="Times New Roman" panose="02020603050405020304" pitchFamily="18" charset="0"/>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to</a:t>
                      </a:r>
                      <a:r>
                        <a:rPr lang="en-US" sz="2400" u="none" dirty="0">
                          <a:solidFill>
                            <a:schemeClr val="tx1"/>
                          </a:solidFill>
                          <a:effectLst/>
                          <a:latin typeface="Times New Roman" panose="02020603050405020304" pitchFamily="18" charset="0"/>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Himself, </a:t>
                      </a:r>
                      <a:r>
                        <a:rPr lang="en-US" sz="2400" u="none" dirty="0">
                          <a:solidFill>
                            <a:schemeClr val="tx1"/>
                          </a:solidFill>
                          <a:effectLst/>
                          <a:latin typeface="Times New Roman" panose="02020603050405020304" pitchFamily="18" charset="0"/>
                          <a:cs typeface="Times New Roman" panose="02020603050405020304" pitchFamily="18" charset="0"/>
                        </a:rPr>
                        <a:t>“</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John 12:32, </a:t>
                      </a:r>
                      <a:r>
                        <a:rPr lang="en-US" sz="2400" kern="1200" dirty="0">
                          <a:solidFill>
                            <a:srgbClr val="00B050"/>
                          </a:solidFill>
                          <a:effectLst/>
                          <a:latin typeface="Times New Roman" panose="02020603050405020304" pitchFamily="18" charset="0"/>
                          <a:ea typeface="+mn-ea"/>
                          <a:cs typeface="Times New Roman" panose="02020603050405020304" pitchFamily="18" charset="0"/>
                        </a:rPr>
                        <a:t>"And I, if I am lifted up from the earth, will draw all men to Myself”</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(John 12:32).</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rgbClr val="00B050"/>
                          </a:solidFill>
                          <a:latin typeface="Times New Roman" panose="02020603050405020304" pitchFamily="18" charset="0"/>
                          <a:ea typeface="+mn-ea"/>
                          <a:cs typeface="Times New Roman" panose="02020603050405020304" pitchFamily="18" charset="0"/>
                        </a:rPr>
                        <a:t>To</a:t>
                      </a:r>
                      <a:r>
                        <a:rPr lang="en-US" sz="2400" u="none"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see</a:t>
                      </a:r>
                      <a:r>
                        <a:rPr lang="en-US" sz="2400" u="none"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Jesus</a:t>
                      </a:r>
                      <a:r>
                        <a:rPr lang="en-US" sz="2400" u="none"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is</a:t>
                      </a:r>
                      <a:r>
                        <a:rPr lang="en-US" sz="2400" u="none"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to</a:t>
                      </a:r>
                      <a:r>
                        <a:rPr lang="en-US" sz="2400" u="none"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see</a:t>
                      </a:r>
                      <a:r>
                        <a:rPr lang="en-US" sz="2400" u="none"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the</a:t>
                      </a:r>
                      <a:r>
                        <a:rPr lang="en-US" sz="2400" u="none" kern="1200" dirty="0">
                          <a:solidFill>
                            <a:schemeClr val="tx1"/>
                          </a:solidFill>
                          <a:effectLst/>
                          <a:latin typeface="Times New Roman" panose="02020603050405020304" pitchFamily="18" charset="0"/>
                          <a:ea typeface="+mn-ea"/>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Father,</a:t>
                      </a:r>
                      <a:r>
                        <a:rPr lang="en-US" sz="2400" u="none" kern="1200" dirty="0">
                          <a:solidFill>
                            <a:schemeClr val="tx1"/>
                          </a:solidFill>
                          <a:effectLst/>
                          <a:latin typeface="Times New Roman" panose="02020603050405020304" pitchFamily="18" charset="0"/>
                          <a:ea typeface="+mn-ea"/>
                          <a:cs typeface="Times New Roman" panose="02020603050405020304" pitchFamily="18" charset="0"/>
                        </a:rPr>
                        <a:t> (John 14:9).</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u="none" kern="1200" dirty="0">
                          <a:solidFill>
                            <a:schemeClr val="tx1"/>
                          </a:solidFill>
                          <a:effectLst/>
                          <a:latin typeface="Times New Roman" panose="02020603050405020304" pitchFamily="18" charset="0"/>
                          <a:ea typeface="+mn-ea"/>
                          <a:cs typeface="Times New Roman" panose="02020603050405020304" pitchFamily="18" charset="0"/>
                        </a:rPr>
                        <a:t>Jesus discloses Himself to people, “</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John 14:21, </a:t>
                      </a:r>
                      <a:r>
                        <a:rPr lang="en-US" sz="2400" kern="1200" dirty="0">
                          <a:solidFill>
                            <a:srgbClr val="FF0000"/>
                          </a:solidFill>
                          <a:effectLst/>
                          <a:latin typeface="Times New Roman" panose="02020603050405020304" pitchFamily="18" charset="0"/>
                          <a:ea typeface="+mn-ea"/>
                          <a:cs typeface="Times New Roman" panose="02020603050405020304" pitchFamily="18" charset="0"/>
                        </a:rPr>
                        <a:t>"He who has My commandments and keeps them is the one who loves Me; and he who loves Me will be loved by My Father, and I will love him and will disclose Myself to him” </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(John 14:21).</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rgbClr val="FF0000"/>
                          </a:solidFill>
                          <a:effectLst/>
                          <a:latin typeface="Times New Roman" panose="02020603050405020304" pitchFamily="18" charset="0"/>
                          <a:ea typeface="+mn-ea"/>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All things that the Father has are Mine”</a:t>
                      </a:r>
                      <a:r>
                        <a:rPr lang="en-US" sz="2400" dirty="0">
                          <a:latin typeface="Times New Roman" panose="02020603050405020304" pitchFamily="18" charset="0"/>
                          <a:cs typeface="Times New Roman" panose="02020603050405020304" pitchFamily="18" charset="0"/>
                        </a:rPr>
                        <a:t> (John 16:15)</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chemeClr val="tx1"/>
                          </a:solidFill>
                          <a:effectLst/>
                          <a:latin typeface="Times New Roman" panose="02020603050405020304" pitchFamily="18" charset="0"/>
                          <a:ea typeface="+mn-ea"/>
                          <a:cs typeface="Times New Roman" panose="02020603050405020304" pitchFamily="18" charset="0"/>
                        </a:rPr>
                        <a:t>John 16:28, </a:t>
                      </a:r>
                      <a:r>
                        <a:rPr lang="en-US" sz="2400" kern="1200" dirty="0">
                          <a:solidFill>
                            <a:srgbClr val="FF0000"/>
                          </a:solidFill>
                          <a:effectLst/>
                          <a:latin typeface="Times New Roman" panose="02020603050405020304" pitchFamily="18" charset="0"/>
                          <a:ea typeface="+mn-ea"/>
                          <a:cs typeface="Times New Roman" panose="02020603050405020304" pitchFamily="18" charset="0"/>
                        </a:rPr>
                        <a:t>“I came forth from the Father and have come into the world; I am leaving the world again and going to the Father.”</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chemeClr val="tx1"/>
                          </a:solidFill>
                          <a:effectLst/>
                          <a:latin typeface="Times New Roman" panose="02020603050405020304" pitchFamily="18" charset="0"/>
                          <a:ea typeface="+mn-ea"/>
                          <a:cs typeface="Times New Roman" panose="02020603050405020304" pitchFamily="18" charset="0"/>
                        </a:rPr>
                        <a:t>John 17:5, </a:t>
                      </a:r>
                      <a:r>
                        <a:rPr lang="en-US" sz="2400" kern="1200" dirty="0">
                          <a:solidFill>
                            <a:srgbClr val="FF0000"/>
                          </a:solidFill>
                          <a:effectLst/>
                          <a:latin typeface="Times New Roman" panose="02020603050405020304" pitchFamily="18" charset="0"/>
                          <a:ea typeface="+mn-ea"/>
                          <a:cs typeface="Times New Roman" panose="02020603050405020304" pitchFamily="18" charset="0"/>
                        </a:rPr>
                        <a:t>“Now, Father, glorify Me together with Yourself, with the glory which I had with You before the world was." </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latin typeface="Times New Roman" panose="02020603050405020304" pitchFamily="18" charset="0"/>
                          <a:cs typeface="Times New Roman" panose="02020603050405020304" pitchFamily="18" charset="0"/>
                        </a:rPr>
                        <a:t>John 17:24, </a:t>
                      </a:r>
                      <a:r>
                        <a:rPr lang="en-US" sz="2400" dirty="0">
                          <a:solidFill>
                            <a:srgbClr val="FF0000"/>
                          </a:solidFill>
                          <a:latin typeface="Times New Roman" panose="02020603050405020304" pitchFamily="18" charset="0"/>
                          <a:cs typeface="Times New Roman" panose="02020603050405020304" pitchFamily="18" charset="0"/>
                        </a:rPr>
                        <a:t>“…for You </a:t>
                      </a:r>
                      <a:r>
                        <a:rPr lang="en-US" sz="2400" dirty="0">
                          <a:latin typeface="Times New Roman" panose="02020603050405020304" pitchFamily="18" charset="0"/>
                          <a:cs typeface="Times New Roman" panose="02020603050405020304" pitchFamily="18" charset="0"/>
                        </a:rPr>
                        <a:t>[the Father] </a:t>
                      </a:r>
                      <a:r>
                        <a:rPr lang="en-US" sz="2400" dirty="0">
                          <a:solidFill>
                            <a:srgbClr val="FF0000"/>
                          </a:solidFill>
                          <a:latin typeface="Times New Roman" panose="02020603050405020304" pitchFamily="18" charset="0"/>
                          <a:cs typeface="Times New Roman" panose="02020603050405020304" pitchFamily="18" charset="0"/>
                        </a:rPr>
                        <a:t>loved Me before the foundation of the world” </a:t>
                      </a:r>
                      <a:r>
                        <a:rPr lang="en-US" sz="2400" dirty="0">
                          <a:latin typeface="Times New Roman" panose="02020603050405020304" pitchFamily="18" charset="0"/>
                          <a:cs typeface="Times New Roman" panose="02020603050405020304" pitchFamily="18" charset="0"/>
                        </a:rPr>
                        <a:t>(John 17:24)</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chemeClr val="tx1"/>
                          </a:solidFill>
                          <a:effectLst/>
                          <a:latin typeface="Times New Roman" panose="02020603050405020304" pitchFamily="18" charset="0"/>
                          <a:ea typeface="+mn-ea"/>
                          <a:cs typeface="Times New Roman" panose="02020603050405020304" pitchFamily="18" charset="0"/>
                        </a:rPr>
                        <a:t>Rev. 1:17–18, "When I saw Him, I fell at His feet like a dead man. And He placed His right hand on me, saying, </a:t>
                      </a:r>
                      <a:r>
                        <a:rPr lang="en-US" sz="2400" kern="1200" dirty="0">
                          <a:solidFill>
                            <a:srgbClr val="FF0000"/>
                          </a:solidFill>
                          <a:effectLst/>
                          <a:latin typeface="Times New Roman" panose="02020603050405020304" pitchFamily="18" charset="0"/>
                          <a:ea typeface="+mn-ea"/>
                          <a:cs typeface="Times New Roman" panose="02020603050405020304" pitchFamily="18" charset="0"/>
                        </a:rPr>
                        <a:t>“Do not be afraid; I am the first and the last, </a:t>
                      </a:r>
                      <a:r>
                        <a:rPr lang="en-US" sz="2400" u="none" strike="noStrike" kern="1200" dirty="0">
                          <a:solidFill>
                            <a:srgbClr val="FF0000"/>
                          </a:solidFill>
                          <a:effectLst/>
                          <a:latin typeface="Times New Roman" panose="02020603050405020304" pitchFamily="18" charset="0"/>
                          <a:ea typeface="+mn-ea"/>
                          <a:cs typeface="Times New Roman" panose="02020603050405020304" pitchFamily="18" charset="0"/>
                        </a:rPr>
                        <a:t>18 </a:t>
                      </a:r>
                      <a:r>
                        <a:rPr lang="en-US" sz="2400" kern="1200" dirty="0">
                          <a:solidFill>
                            <a:srgbClr val="FF0000"/>
                          </a:solidFill>
                          <a:effectLst/>
                          <a:latin typeface="Times New Roman" panose="02020603050405020304" pitchFamily="18" charset="0"/>
                          <a:ea typeface="+mn-ea"/>
                          <a:cs typeface="Times New Roman" panose="02020603050405020304" pitchFamily="18" charset="0"/>
                        </a:rPr>
                        <a:t>and the living One; and I was dead, and behold, I am alive forevermore, and I have the keys of death and of Hades." </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400" kern="1200" dirty="0">
                        <a:solidFill>
                          <a:schemeClr val="tx1"/>
                        </a:solidFill>
                        <a:effectLst/>
                        <a:latin typeface="Times New Roman" panose="02020603050405020304" pitchFamily="18" charset="0"/>
                        <a:ea typeface="+mn-ea"/>
                        <a:cs typeface="Times New Roman" panose="02020603050405020304" pitchFamily="18" charset="0"/>
                      </a:endParaRP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400" u="none" dirty="0">
                        <a:solidFill>
                          <a:schemeClr val="tx1"/>
                        </a:solidFill>
                        <a:effectLst/>
                        <a:latin typeface="Times New Roman" panose="02020603050405020304" pitchFamily="18" charset="0"/>
                        <a:cs typeface="Times New Roman" panose="02020603050405020304" pitchFamily="18" charset="0"/>
                      </a:endParaRP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400" u="none" dirty="0">
                        <a:solidFill>
                          <a:schemeClr val="tx1"/>
                        </a:solidFill>
                        <a:effectLst/>
                        <a:latin typeface="Times New Roman" panose="02020603050405020304" pitchFamily="18" charset="0"/>
                        <a:cs typeface="Times New Roman" panose="02020603050405020304" pitchFamily="18" charset="0"/>
                      </a:endParaRPr>
                    </a:p>
                    <a:p>
                      <a:pPr marL="230188" indent="-230188">
                        <a:buFont typeface="Arial" panose="020B0604020202020204" pitchFamily="34" charset="0"/>
                        <a:buChar char="•"/>
                      </a:pPr>
                      <a:endParaRPr lang="en-US" sz="2400" u="none" dirty="0">
                        <a:solidFill>
                          <a:schemeClr val="tx1"/>
                        </a:solidFill>
                        <a:effectLst/>
                        <a:latin typeface="Times New Roman" panose="02020603050405020304" pitchFamily="18" charset="0"/>
                        <a:cs typeface="Times New Roman" panose="02020603050405020304" pitchFamily="18" charset="0"/>
                      </a:endParaRPr>
                    </a:p>
                    <a:p>
                      <a:pPr marL="230188" indent="-230188">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30188" indent="-230188">
                        <a:buFont typeface="Arial" panose="020B0604020202020204" pitchFamily="34" charset="0"/>
                        <a:buChar char="•"/>
                      </a:pPr>
                      <a:endParaRPr lang="en-US" sz="2400" u="none" dirty="0">
                        <a:solidFill>
                          <a:schemeClr val="tx1"/>
                        </a:solidFill>
                        <a:effectLst/>
                        <a:latin typeface="Times New Roman" panose="02020603050405020304" pitchFamily="18" charset="0"/>
                        <a:cs typeface="Times New Roman" panose="02020603050405020304" pitchFamily="18" charset="0"/>
                      </a:endParaRPr>
                    </a:p>
                  </a:txBody>
                  <a:tcPr>
                    <a:lnL>
                      <a:noFill/>
                    </a:lnL>
                    <a:lnR>
                      <a:noFill/>
                    </a:lnR>
                    <a:lnT>
                      <a:noFill/>
                    </a:lnT>
                    <a:lnB>
                      <a:noFill/>
                    </a:lnB>
                    <a:solidFill>
                      <a:srgbClr val="FFFFFF"/>
                    </a:solidFill>
                  </a:tcPr>
                </a:tc>
                <a:tc hMerge="1">
                  <a:txBody>
                    <a:bodyPr/>
                    <a:lstStyle/>
                    <a:p>
                      <a:endParaRPr dirty="0"/>
                    </a:p>
                  </a:txBody>
                  <a:tcPr>
                    <a:lnL>
                      <a:noFill/>
                    </a:lnL>
                    <a:lnR>
                      <a:noFill/>
                    </a:lnR>
                    <a:lnT>
                      <a:noFill/>
                    </a:lnT>
                    <a:lnB>
                      <a:noFill/>
                    </a:lnB>
                    <a:solidFill>
                      <a:srgbClr val="FFFFFF"/>
                    </a:solidFill>
                  </a:tcPr>
                </a:tc>
                <a:extLst>
                  <a:ext uri="{0D108BD9-81ED-4DB2-BD59-A6C34878D82A}">
                    <a16:rowId xmlns:a16="http://schemas.microsoft.com/office/drawing/2014/main" val="2954142119"/>
                  </a:ext>
                </a:extLst>
              </a:tr>
            </a:tbl>
          </a:graphicData>
        </a:graphic>
      </p:graphicFrame>
    </p:spTree>
    <p:extLst>
      <p:ext uri="{BB962C8B-B14F-4D97-AF65-F5344CB8AC3E}">
        <p14:creationId xmlns:p14="http://schemas.microsoft.com/office/powerpoint/2010/main" val="419295706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1A50E89C-D5BF-E98F-18EE-DBD36AE8B159}"/>
              </a:ext>
            </a:extLst>
          </p:cNvPr>
          <p:cNvSpPr>
            <a:spLocks noGrp="1"/>
          </p:cNvSpPr>
          <p:nvPr>
            <p:ph type="title"/>
          </p:nvPr>
        </p:nvSpPr>
        <p:spPr>
          <a:xfrm>
            <a:off x="838200" y="0"/>
            <a:ext cx="10515600" cy="1325563"/>
          </a:xfrm>
        </p:spPr>
        <p:txBody>
          <a:bodyPr>
            <a:normAutofit/>
          </a:bodyPr>
          <a:lstStyle/>
          <a:p>
            <a:pPr algn="ct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TEST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Communicatio</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Idiomatum</a:t>
            </a:r>
            <a:endParaRPr lang="en-US" sz="8800" dirty="0">
              <a:latin typeface="Times New Roman" panose="02020603050405020304" pitchFamily="18" charset="0"/>
              <a:cs typeface="Times New Roman" panose="02020603050405020304" pitchFamily="18" charset="0"/>
            </a:endParaRPr>
          </a:p>
        </p:txBody>
      </p:sp>
      <p:sp>
        <p:nvSpPr>
          <p:cNvPr id="3" name="!!Content">
            <a:extLst>
              <a:ext uri="{FF2B5EF4-FFF2-40B4-BE49-F238E27FC236}">
                <a16:creationId xmlns:a16="http://schemas.microsoft.com/office/drawing/2014/main" id="{B133396A-C7CC-19B0-FF19-AD8D26AC9FEB}"/>
              </a:ext>
            </a:extLst>
          </p:cNvPr>
          <p:cNvSpPr txBox="1">
            <a:spLocks/>
          </p:cNvSpPr>
          <p:nvPr/>
        </p:nvSpPr>
        <p:spPr>
          <a:xfrm>
            <a:off x="838200" y="1640406"/>
            <a:ext cx="10515600" cy="3648410"/>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algn="ctr" rtl="0" eaLnBrk="1" fontAlgn="ctr" latinLnBrk="0" hangingPunct="1">
              <a:spcBef>
                <a:spcPts val="0"/>
              </a:spcBef>
              <a:spcAft>
                <a:spcPts val="0"/>
              </a:spcAft>
            </a:pPr>
            <a:br>
              <a:rPr lang="en-US" dirty="0">
                <a:latin typeface="Times New Roman" panose="02020603050405020304" pitchFamily="18" charset="0"/>
                <a:ea typeface="Times New Roman" panose="02020603050405020304" pitchFamily="18" charset="0"/>
                <a:cs typeface="Times New Roman" panose="02020603050405020304" pitchFamily="18" charset="0"/>
              </a:rPr>
            </a:br>
            <a:br>
              <a:rPr lang="en-US" sz="1300" dirty="0">
                <a:latin typeface="Times New Roman" panose="02020603050405020304" pitchFamily="18" charset="0"/>
                <a:ea typeface="Times New Roman" panose="02020603050405020304" pitchFamily="18" charset="0"/>
                <a:cs typeface="Times New Roman" panose="02020603050405020304" pitchFamily="18" charset="0"/>
              </a:rPr>
            </a:br>
            <a:r>
              <a:rPr lang="en-US" sz="3700" b="1" i="0" u="none" strike="noStrike" kern="1200" dirty="0">
                <a:solidFill>
                  <a:srgbClr val="000000"/>
                </a:solidFill>
                <a:effectLst/>
                <a:latin typeface="Times New Roman" panose="02020603050405020304" pitchFamily="18" charset="0"/>
                <a:cs typeface="Times New Roman" panose="02020603050405020304" pitchFamily="18" charset="0"/>
              </a:rPr>
              <a:t>HUMAN  CHARACTERISTICS</a:t>
            </a:r>
            <a:endParaRPr lang="en-US" sz="3700" b="0" i="0" u="none" strike="noStrike" dirty="0">
              <a:effectLst/>
              <a:latin typeface="Arial" panose="020B0604020202020204" pitchFamily="34" charset="0"/>
            </a:endParaRPr>
          </a:p>
          <a:p>
            <a:pPr marL="228600" indent="-228600" algn="l" rtl="0" eaLnBrk="1" fontAlgn="t" latinLnBrk="0" hangingPunct="1">
              <a:spcBef>
                <a:spcPts val="0"/>
              </a:spcBef>
              <a:spcAft>
                <a:spcPts val="0"/>
              </a:spcAft>
            </a:pPr>
            <a:r>
              <a:rPr lang="en-US" sz="3700" b="0" i="0" u="none" strike="noStrike" kern="1200" dirty="0">
                <a:solidFill>
                  <a:srgbClr val="00B050"/>
                </a:solidFill>
                <a:effectLst/>
                <a:latin typeface="Times New Roman" panose="02020603050405020304" pitchFamily="18" charset="0"/>
                <a:cs typeface="Times New Roman" panose="02020603050405020304" pitchFamily="18" charset="0"/>
              </a:rPr>
              <a:t>Jesus got thirsty </a:t>
            </a:r>
            <a:r>
              <a:rPr lang="en-US" sz="3700" b="0" i="0" u="none" strike="noStrike" kern="1200" dirty="0">
                <a:solidFill>
                  <a:srgbClr val="000000"/>
                </a:solidFill>
                <a:effectLst/>
                <a:latin typeface="Times New Roman" panose="02020603050405020304" pitchFamily="18" charset="0"/>
                <a:cs typeface="Times New Roman" panose="02020603050405020304" pitchFamily="18" charset="0"/>
              </a:rPr>
              <a:t>(John 19:28).</a:t>
            </a:r>
            <a:endParaRPr lang="en-US" sz="3700" b="0" i="0" u="none" strike="noStrike" dirty="0">
              <a:effectLst/>
              <a:latin typeface="Arial" panose="020B0604020202020204" pitchFamily="34" charset="0"/>
            </a:endParaRPr>
          </a:p>
          <a:p>
            <a:pPr marL="228600" indent="-228600" algn="l" rtl="0" eaLnBrk="1" fontAlgn="t" latinLnBrk="0" hangingPunct="1">
              <a:spcBef>
                <a:spcPts val="0"/>
              </a:spcBef>
              <a:spcAft>
                <a:spcPts val="0"/>
              </a:spcAft>
            </a:pPr>
            <a:r>
              <a:rPr lang="en-US" sz="3700" b="0" i="0" u="none" strike="noStrike" kern="1200" dirty="0">
                <a:solidFill>
                  <a:srgbClr val="00B050"/>
                </a:solidFill>
                <a:effectLst/>
                <a:latin typeface="Times New Roman" panose="02020603050405020304" pitchFamily="18" charset="0"/>
                <a:cs typeface="Times New Roman" panose="02020603050405020304" pitchFamily="18" charset="0"/>
              </a:rPr>
              <a:t>Jesus ate </a:t>
            </a:r>
            <a:r>
              <a:rPr lang="en-US" sz="3700" b="0" i="0" u="none" strike="noStrike" kern="1200" dirty="0">
                <a:solidFill>
                  <a:srgbClr val="000000"/>
                </a:solidFill>
                <a:effectLst/>
                <a:latin typeface="Times New Roman" panose="02020603050405020304" pitchFamily="18" charset="0"/>
                <a:cs typeface="Times New Roman" panose="02020603050405020304" pitchFamily="18" charset="0"/>
              </a:rPr>
              <a:t>(Mark 14:18; Luke 22:11)</a:t>
            </a:r>
            <a:endParaRPr lang="en-US" sz="3700" b="0" i="0" u="none" strike="noStrike" dirty="0">
              <a:effectLst/>
              <a:latin typeface="Arial" panose="020B0604020202020204" pitchFamily="34" charset="0"/>
            </a:endParaRPr>
          </a:p>
          <a:p>
            <a:pPr marL="228600" indent="-228600" algn="l" rtl="0" eaLnBrk="1" fontAlgn="t" latinLnBrk="0" hangingPunct="1">
              <a:spcBef>
                <a:spcPts val="0"/>
              </a:spcBef>
              <a:spcAft>
                <a:spcPts val="0"/>
              </a:spcAft>
            </a:pPr>
            <a:r>
              <a:rPr lang="en-US" sz="3700" b="0" i="0" u="none" strike="noStrike" kern="1200" dirty="0">
                <a:solidFill>
                  <a:srgbClr val="00B050"/>
                </a:solidFill>
                <a:effectLst/>
                <a:latin typeface="Times New Roman" panose="02020603050405020304" pitchFamily="18" charset="0"/>
                <a:cs typeface="Times New Roman" panose="02020603050405020304" pitchFamily="18" charset="0"/>
              </a:rPr>
              <a:t>Jesus drank </a:t>
            </a:r>
            <a:r>
              <a:rPr lang="en-US" sz="3700" b="0" i="0" u="none" strike="noStrike" kern="1200" dirty="0">
                <a:solidFill>
                  <a:srgbClr val="000000"/>
                </a:solidFill>
                <a:effectLst/>
                <a:latin typeface="Times New Roman" panose="02020603050405020304" pitchFamily="18" charset="0"/>
                <a:cs typeface="Times New Roman" panose="02020603050405020304" pitchFamily="18" charset="0"/>
              </a:rPr>
              <a:t>(Mark 14:25)</a:t>
            </a:r>
            <a:endParaRPr lang="en-US" sz="3700" b="0" i="0" u="none" strike="noStrike" dirty="0">
              <a:effectLst/>
              <a:latin typeface="Arial" panose="020B0604020202020204" pitchFamily="34" charset="0"/>
            </a:endParaRPr>
          </a:p>
          <a:p>
            <a:pPr marL="228600" indent="-228600" algn="l" rtl="0" eaLnBrk="1" fontAlgn="t" latinLnBrk="0" hangingPunct="1">
              <a:spcBef>
                <a:spcPts val="0"/>
              </a:spcBef>
              <a:spcAft>
                <a:spcPts val="0"/>
              </a:spcAft>
            </a:pPr>
            <a:r>
              <a:rPr lang="en-US" sz="3700" b="0" i="0" u="none" strike="noStrike" kern="1200" dirty="0">
                <a:solidFill>
                  <a:srgbClr val="00B050"/>
                </a:solidFill>
                <a:effectLst/>
                <a:latin typeface="Times New Roman" panose="02020603050405020304" pitchFamily="18" charset="0"/>
                <a:cs typeface="Times New Roman" panose="02020603050405020304" pitchFamily="18" charset="0"/>
              </a:rPr>
              <a:t>Jesus sat in the temple </a:t>
            </a:r>
            <a:r>
              <a:rPr lang="en-US" sz="3700" b="0" i="0" u="none" strike="noStrike" kern="1200" dirty="0">
                <a:solidFill>
                  <a:srgbClr val="000000"/>
                </a:solidFill>
                <a:effectLst/>
                <a:latin typeface="Times New Roman" panose="02020603050405020304" pitchFamily="18" charset="0"/>
                <a:cs typeface="Times New Roman" panose="02020603050405020304" pitchFamily="18" charset="0"/>
              </a:rPr>
              <a:t>(Matt. 26:55)</a:t>
            </a:r>
            <a:endParaRPr lang="en-US" sz="3700" b="0" i="0" u="none" strike="noStrike" dirty="0">
              <a:effectLst/>
              <a:latin typeface="Arial" panose="020B0604020202020204" pitchFamily="34" charset="0"/>
            </a:endParaRPr>
          </a:p>
          <a:p>
            <a:pPr marL="228600" indent="-228600" algn="l" rtl="0" eaLnBrk="1" fontAlgn="t" latinLnBrk="0" hangingPunct="1">
              <a:spcBef>
                <a:spcPts val="0"/>
              </a:spcBef>
              <a:spcAft>
                <a:spcPts val="0"/>
              </a:spcAft>
            </a:pPr>
            <a:r>
              <a:rPr lang="en-US" sz="3700" b="0" i="0" u="none" strike="noStrike" kern="1200" dirty="0">
                <a:solidFill>
                  <a:srgbClr val="00B050"/>
                </a:solidFill>
                <a:effectLst/>
                <a:latin typeface="Times New Roman" panose="02020603050405020304" pitchFamily="18" charset="0"/>
                <a:cs typeface="Times New Roman" panose="02020603050405020304" pitchFamily="18" charset="0"/>
              </a:rPr>
              <a:t>Jesus spoke </a:t>
            </a:r>
            <a:r>
              <a:rPr lang="en-US" sz="3700" b="0" i="0" u="none" strike="noStrike" kern="1200" dirty="0">
                <a:solidFill>
                  <a:srgbClr val="000000"/>
                </a:solidFill>
                <a:effectLst/>
                <a:latin typeface="Times New Roman" panose="02020603050405020304" pitchFamily="18" charset="0"/>
                <a:cs typeface="Times New Roman" panose="02020603050405020304" pitchFamily="18" charset="0"/>
              </a:rPr>
              <a:t>(Matt. 8:10; Mark 1:38)</a:t>
            </a:r>
            <a:endParaRPr lang="en-US" sz="3700" b="0" i="0" u="none" strike="noStrike" dirty="0">
              <a:effectLst/>
              <a:latin typeface="Arial" panose="020B0604020202020204" pitchFamily="34" charset="0"/>
            </a:endParaRPr>
          </a:p>
          <a:p>
            <a:pPr marL="228600" indent="-228600" algn="l" rtl="0" eaLnBrk="1" fontAlgn="t" latinLnBrk="0" hangingPunct="1">
              <a:spcBef>
                <a:spcPts val="0"/>
              </a:spcBef>
              <a:spcAft>
                <a:spcPts val="0"/>
              </a:spcAft>
            </a:pPr>
            <a:r>
              <a:rPr lang="en-US" sz="3700" b="0" i="0" u="none" strike="noStrike" kern="1200" dirty="0">
                <a:solidFill>
                  <a:srgbClr val="00B050"/>
                </a:solidFill>
                <a:effectLst/>
                <a:latin typeface="Times New Roman" panose="02020603050405020304" pitchFamily="18" charset="0"/>
                <a:cs typeface="Times New Roman" panose="02020603050405020304" pitchFamily="18" charset="0"/>
              </a:rPr>
              <a:t>Jesus prayed </a:t>
            </a:r>
            <a:r>
              <a:rPr lang="en-US" sz="3700" b="0" i="0" u="none" strike="noStrike" kern="1200" dirty="0">
                <a:solidFill>
                  <a:srgbClr val="000000"/>
                </a:solidFill>
                <a:effectLst/>
                <a:latin typeface="Times New Roman" panose="02020603050405020304" pitchFamily="18" charset="0"/>
                <a:cs typeface="Times New Roman" panose="02020603050405020304" pitchFamily="18" charset="0"/>
              </a:rPr>
              <a:t>(Mark 14:32; Luke 22:32)</a:t>
            </a:r>
            <a:endParaRPr lang="en-US" sz="3700" b="0" i="0" u="none" strike="noStrike" dirty="0">
              <a:effectLst/>
              <a:latin typeface="Arial" panose="020B0604020202020204" pitchFamily="34" charset="0"/>
            </a:endParaRPr>
          </a:p>
          <a:p>
            <a:pPr marL="228600" indent="-228600" algn="l" rtl="0" eaLnBrk="1" fontAlgn="t" latinLnBrk="0" hangingPunct="1">
              <a:spcBef>
                <a:spcPts val="0"/>
              </a:spcBef>
              <a:spcAft>
                <a:spcPts val="0"/>
              </a:spcAft>
            </a:pPr>
            <a:r>
              <a:rPr lang="en-US" sz="3700" b="0" i="0" u="none" strike="noStrike" kern="1200" dirty="0">
                <a:solidFill>
                  <a:srgbClr val="00B050"/>
                </a:solidFill>
                <a:effectLst/>
                <a:latin typeface="Times New Roman" panose="02020603050405020304" pitchFamily="18" charset="0"/>
                <a:cs typeface="Times New Roman" panose="02020603050405020304" pitchFamily="18" charset="0"/>
              </a:rPr>
              <a:t>Jesus taught </a:t>
            </a:r>
            <a:r>
              <a:rPr lang="en-US" sz="3700" b="0" i="0" u="none" strike="noStrike" kern="1200" dirty="0">
                <a:solidFill>
                  <a:srgbClr val="000000"/>
                </a:solidFill>
                <a:effectLst/>
                <a:latin typeface="Times New Roman" panose="02020603050405020304" pitchFamily="18" charset="0"/>
                <a:cs typeface="Times New Roman" panose="02020603050405020304" pitchFamily="18" charset="0"/>
              </a:rPr>
              <a:t>(Mark 14:49; John 18:20)</a:t>
            </a:r>
            <a:endParaRPr lang="en-US" sz="3700" b="0" i="0" u="none" strike="noStrike" dirty="0">
              <a:effectLst/>
              <a:latin typeface="Arial" panose="020B0604020202020204" pitchFamily="34" charset="0"/>
            </a:endParaRPr>
          </a:p>
          <a:p>
            <a:pPr marL="228600" indent="-228600" algn="l" rtl="0" eaLnBrk="1" fontAlgn="t" latinLnBrk="0" hangingPunct="1">
              <a:spcBef>
                <a:spcPts val="0"/>
              </a:spcBef>
              <a:spcAft>
                <a:spcPts val="0"/>
              </a:spcAft>
            </a:pPr>
            <a:r>
              <a:rPr lang="en-US" sz="3700" b="0" i="0" u="none" strike="noStrike" kern="1200" dirty="0">
                <a:solidFill>
                  <a:srgbClr val="00B050"/>
                </a:solidFill>
                <a:effectLst/>
                <a:latin typeface="Times New Roman" panose="02020603050405020304" pitchFamily="18" charset="0"/>
                <a:cs typeface="Times New Roman" panose="02020603050405020304" pitchFamily="18" charset="0"/>
              </a:rPr>
              <a:t>Jesus has a body </a:t>
            </a:r>
            <a:r>
              <a:rPr lang="en-US" sz="3700" b="0" i="0" u="none" strike="noStrike" kern="1200" dirty="0">
                <a:solidFill>
                  <a:srgbClr val="000000"/>
                </a:solidFill>
                <a:effectLst/>
                <a:latin typeface="Times New Roman" panose="02020603050405020304" pitchFamily="18" charset="0"/>
                <a:cs typeface="Times New Roman" panose="02020603050405020304" pitchFamily="18" charset="0"/>
              </a:rPr>
              <a:t>(Luke 24:39)</a:t>
            </a:r>
            <a:endParaRPr lang="en-US" sz="3700" b="0" i="0" u="none" strike="noStrike" dirty="0">
              <a:effectLst/>
              <a:latin typeface="Arial" panose="020B0604020202020204" pitchFamily="34" charset="0"/>
            </a:endParaRPr>
          </a:p>
          <a:p>
            <a:pPr>
              <a:lnSpc>
                <a:spcPct val="100000"/>
              </a:lnSpc>
              <a:spcBef>
                <a:spcPts val="0"/>
              </a:spcBef>
              <a:defRPr/>
            </a:pPr>
            <a:endParaRPr lang="en-US" sz="8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185553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1A50E89C-D5BF-E98F-18EE-DBD36AE8B159}"/>
              </a:ext>
            </a:extLst>
          </p:cNvPr>
          <p:cNvSpPr>
            <a:spLocks noGrp="1"/>
          </p:cNvSpPr>
          <p:nvPr>
            <p:ph type="title"/>
          </p:nvPr>
        </p:nvSpPr>
        <p:spPr>
          <a:xfrm>
            <a:off x="838200" y="1"/>
            <a:ext cx="10515600" cy="965200"/>
          </a:xfrm>
        </p:spPr>
        <p:txBody>
          <a:bodyPr/>
          <a:lstStyle/>
          <a:p>
            <a:pPr algn="ctr"/>
            <a:r>
              <a:rPr lang="en-US" dirty="0">
                <a:latin typeface="Times New Roman" panose="02020603050405020304" pitchFamily="18" charset="0"/>
                <a:cs typeface="Times New Roman" panose="02020603050405020304" pitchFamily="18" charset="0"/>
              </a:rPr>
              <a:t>Introduction</a:t>
            </a:r>
          </a:p>
        </p:txBody>
      </p:sp>
      <p:sp>
        <p:nvSpPr>
          <p:cNvPr id="3" name="!!Content">
            <a:extLst>
              <a:ext uri="{FF2B5EF4-FFF2-40B4-BE49-F238E27FC236}">
                <a16:creationId xmlns:a16="http://schemas.microsoft.com/office/drawing/2014/main" id="{2023B8B9-F95C-6D20-C1A4-957245A8B38E}"/>
              </a:ext>
            </a:extLst>
          </p:cNvPr>
          <p:cNvSpPr>
            <a:spLocks noGrp="1"/>
          </p:cNvSpPr>
          <p:nvPr>
            <p:ph idx="1"/>
          </p:nvPr>
        </p:nvSpPr>
        <p:spPr>
          <a:xfrm>
            <a:off x="563418" y="1260764"/>
            <a:ext cx="11111346" cy="5375563"/>
          </a:xfrm>
        </p:spPr>
        <p:txBody>
          <a:bodyPr>
            <a:normAutofit lnSpcReduction="10000"/>
          </a:bodyPr>
          <a:lstStyle/>
          <a:p>
            <a:pPr marL="457200" lvl="1" indent="-285750">
              <a:lnSpc>
                <a:spcPct val="115000"/>
              </a:lnSpc>
              <a:spcBef>
                <a:spcPts val="0"/>
              </a:spcBef>
            </a:pP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The debate tonight is </a:t>
            </a:r>
            <a:r>
              <a:rPr lang="en-US" sz="2800" u="sng" kern="1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u="sng" kern="100" spc="15" dirty="0">
                <a:solidFill>
                  <a:srgbClr val="3C404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Is Jesus divine according to the Bible?”</a:t>
            </a:r>
            <a:r>
              <a:rPr lang="en-US" sz="2800" kern="100" spc="15" dirty="0">
                <a:solidFill>
                  <a:srgbClr val="3C4043"/>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The debate is not about </a:t>
            </a: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 the validity, reliability, or preservation of the Bible. It is not about what the Quran says, or what church fathers said. </a:t>
            </a:r>
          </a:p>
          <a:p>
            <a:pPr marL="457200" lvl="1" indent="-285750">
              <a:lnSpc>
                <a:spcPct val="115000"/>
              </a:lnSpc>
              <a:spcBef>
                <a:spcPts val="0"/>
              </a:spcBef>
            </a:pP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If Nadir tries to undermine the Bible’s truth and reliability, then he is not debating the topic, which is about what the Bible says about Jesus.</a:t>
            </a:r>
          </a:p>
          <a:p>
            <a:pPr marL="457200" lvl="1" indent="-285750">
              <a:lnSpc>
                <a:spcPct val="115000"/>
              </a:lnSpc>
              <a:spcBef>
                <a:spcPts val="0"/>
              </a:spcBef>
            </a:pP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Defining Terms</a:t>
            </a:r>
          </a:p>
          <a:p>
            <a:pPr marL="914400" lvl="3" indent="-285750">
              <a:lnSpc>
                <a:spcPct val="115000"/>
              </a:lnSpc>
              <a:spcBef>
                <a:spcPts val="0"/>
              </a:spcBef>
            </a:pPr>
            <a:r>
              <a:rPr lang="en-US" sz="2800" b="1" kern="100" dirty="0">
                <a:effectLst/>
                <a:latin typeface="Times New Roman" panose="02020603050405020304" pitchFamily="18" charset="0"/>
                <a:ea typeface="Times New Roman" panose="02020603050405020304" pitchFamily="18" charset="0"/>
                <a:cs typeface="Times New Roman" panose="02020603050405020304" pitchFamily="18" charset="0"/>
              </a:rPr>
              <a:t>Bible</a:t>
            </a: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 – the 66 books including 39 in the OT and 27 in the NT.</a:t>
            </a:r>
          </a:p>
          <a:p>
            <a:pPr marL="914400" lvl="3" indent="-285750">
              <a:lnSpc>
                <a:spcPct val="115000"/>
              </a:lnSpc>
              <a:spcBef>
                <a:spcPts val="0"/>
              </a:spcBef>
            </a:pPr>
            <a:r>
              <a:rPr lang="en-US" sz="2800" b="1" kern="100" dirty="0">
                <a:effectLst/>
                <a:latin typeface="Times New Roman" panose="02020603050405020304" pitchFamily="18" charset="0"/>
                <a:ea typeface="Times New Roman" panose="02020603050405020304" pitchFamily="18" charset="0"/>
                <a:cs typeface="Times New Roman" panose="02020603050405020304" pitchFamily="18" charset="0"/>
              </a:rPr>
              <a:t>Divine</a:t>
            </a: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 – The quality of being God.</a:t>
            </a:r>
          </a:p>
          <a:p>
            <a:pPr marL="914400" lvl="3" indent="-285750">
              <a:lnSpc>
                <a:spcPct val="115000"/>
              </a:lnSpc>
              <a:spcBef>
                <a:spcPts val="0"/>
              </a:spcBef>
              <a:spcAft>
                <a:spcPts val="800"/>
              </a:spcAft>
            </a:pPr>
            <a:r>
              <a:rPr lang="en-US" sz="2800" b="1" kern="100" dirty="0">
                <a:effectLst/>
                <a:latin typeface="Times New Roman" panose="02020603050405020304" pitchFamily="18" charset="0"/>
                <a:ea typeface="Times New Roman" panose="02020603050405020304" pitchFamily="18" charset="0"/>
                <a:cs typeface="Times New Roman" panose="02020603050405020304" pitchFamily="18" charset="0"/>
              </a:rPr>
              <a:t>Jesus</a:t>
            </a: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 – The Person prophesied about, spoken of, and described in the Bible, who, was crucified, died, and rose from the dead three days later as was described by the </a:t>
            </a:r>
            <a:r>
              <a:rPr lang="en-US" sz="2800" u="sng" kern="100" dirty="0">
                <a:effectLst/>
                <a:latin typeface="Times New Roman" panose="02020603050405020304" pitchFamily="18" charset="0"/>
                <a:ea typeface="Times New Roman" panose="02020603050405020304" pitchFamily="18" charset="0"/>
                <a:cs typeface="Times New Roman" panose="02020603050405020304" pitchFamily="18" charset="0"/>
              </a:rPr>
              <a:t>eye-witnesses</a:t>
            </a: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 (1 Cor. 15:1-4).</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834257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1A50E89C-D5BF-E98F-18EE-DBD36AE8B159}"/>
              </a:ext>
            </a:extLst>
          </p:cNvPr>
          <p:cNvSpPr>
            <a:spLocks noGrp="1"/>
          </p:cNvSpPr>
          <p:nvPr>
            <p:ph type="title"/>
          </p:nvPr>
        </p:nvSpPr>
        <p:spPr>
          <a:xfrm>
            <a:off x="838200" y="0"/>
            <a:ext cx="10515600" cy="1325563"/>
          </a:xfrm>
        </p:spPr>
        <p:txBody>
          <a:bodyPr/>
          <a:lstStyle/>
          <a:p>
            <a:pPr algn="ctr"/>
            <a:r>
              <a:rPr lang="en-US" dirty="0">
                <a:latin typeface="Times New Roman" panose="02020603050405020304" pitchFamily="18" charset="0"/>
                <a:cs typeface="Times New Roman" panose="02020603050405020304" pitchFamily="18" charset="0"/>
              </a:rPr>
              <a:t>Hypostatic Union</a:t>
            </a:r>
          </a:p>
        </p:txBody>
      </p:sp>
      <p:sp>
        <p:nvSpPr>
          <p:cNvPr id="3" name="!!Content">
            <a:extLst>
              <a:ext uri="{FF2B5EF4-FFF2-40B4-BE49-F238E27FC236}">
                <a16:creationId xmlns:a16="http://schemas.microsoft.com/office/drawing/2014/main" id="{2023B8B9-F95C-6D20-C1A4-957245A8B38E}"/>
              </a:ext>
            </a:extLst>
          </p:cNvPr>
          <p:cNvSpPr>
            <a:spLocks noGrp="1"/>
          </p:cNvSpPr>
          <p:nvPr>
            <p:ph idx="1"/>
          </p:nvPr>
        </p:nvSpPr>
        <p:spPr>
          <a:xfrm>
            <a:off x="838200" y="1293091"/>
            <a:ext cx="10515600" cy="4883872"/>
          </a:xfrm>
        </p:spPr>
        <p:txBody>
          <a:bodyPr>
            <a:normAutofit/>
          </a:bodyPr>
          <a:lstStyle/>
          <a:p>
            <a:pPr marL="0" indent="0">
              <a:buNone/>
            </a:pPr>
            <a:r>
              <a:rPr lang="en-US" sz="3200" kern="100" dirty="0">
                <a:solidFill>
                  <a:srgbClr val="000000"/>
                </a:solidFill>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“The hypostatic union is the biblical doctrine that in the one person of Jesus there are two distinct natures: the divine and the human. Each nature retains its essence and attributes and were not lessened or changed in the person of Christ at the incarnation. Yet, there are not two persons, but one person who is Christ.”</a:t>
            </a:r>
          </a:p>
          <a:p>
            <a:pPr marL="0" indent="0">
              <a:buNone/>
            </a:pPr>
            <a:endParaRPr lang="en-US" sz="1800" kern="100" dirty="0">
              <a:latin typeface="Aptos" panose="020B0004020202020204" pitchFamily="34" charset="0"/>
              <a:ea typeface="Times New Roman" panose="02020603050405020304" pitchFamily="18" charset="0"/>
              <a:cs typeface="Times New Roman" panose="02020603050405020304" pitchFamily="18" charset="0"/>
            </a:endParaRPr>
          </a:p>
          <a:p>
            <a:pPr marL="1371600" lvl="3" indent="0">
              <a:buNone/>
            </a:pPr>
            <a:r>
              <a:rPr lang="en-US" sz="2000" kern="100" dirty="0">
                <a:latin typeface="Times New Roman" panose="02020603050405020304" pitchFamily="18" charset="0"/>
                <a:ea typeface="Times New Roman" panose="02020603050405020304" pitchFamily="18" charset="0"/>
                <a:cs typeface="Times New Roman" panose="02020603050405020304" pitchFamily="18" charset="0"/>
              </a:rPr>
              <a:t>“</a:t>
            </a:r>
            <a:r>
              <a:rPr lang="en-US" sz="2000" i="1" kern="100" dirty="0">
                <a:latin typeface="Times New Roman" panose="02020603050405020304" pitchFamily="18" charset="0"/>
                <a:ea typeface="Times New Roman" panose="02020603050405020304" pitchFamily="18" charset="0"/>
                <a:cs typeface="Times New Roman" panose="02020603050405020304" pitchFamily="18" charset="0"/>
              </a:rPr>
              <a:t>What is the hypostatic union?” (</a:t>
            </a:r>
            <a:r>
              <a:rPr lang="en-US" sz="2000" i="1" u="sng" kern="100" dirty="0">
                <a:solidFill>
                  <a:srgbClr val="467886"/>
                </a:solidFill>
                <a:latin typeface="Times New Roman" panose="02020603050405020304" pitchFamily="18" charset="0"/>
                <a:ea typeface="Times New Roman" panose="02020603050405020304" pitchFamily="18" charset="0"/>
                <a:cs typeface="Times New Roman" panose="02020603050405020304" pitchFamily="18" charset="0"/>
                <a:hlinkClick r:id="rId2"/>
              </a:rPr>
              <a:t>https://carm.org/doctrine-and-theology/what-is-the-hypostatic-union</a:t>
            </a:r>
            <a:r>
              <a:rPr lang="en-US" sz="2000" i="1" kern="1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p>
          <a:p>
            <a:endParaRPr lang="en-US" dirty="0"/>
          </a:p>
        </p:txBody>
      </p:sp>
    </p:spTree>
    <p:extLst>
      <p:ext uri="{BB962C8B-B14F-4D97-AF65-F5344CB8AC3E}">
        <p14:creationId xmlns:p14="http://schemas.microsoft.com/office/powerpoint/2010/main" val="210755033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1A50E89C-D5BF-E98F-18EE-DBD36AE8B159}"/>
              </a:ext>
            </a:extLst>
          </p:cNvPr>
          <p:cNvSpPr>
            <a:spLocks noGrp="1"/>
          </p:cNvSpPr>
          <p:nvPr>
            <p:ph type="title"/>
          </p:nvPr>
        </p:nvSpPr>
        <p:spPr>
          <a:xfrm>
            <a:off x="838200" y="0"/>
            <a:ext cx="10515600" cy="1325563"/>
          </a:xfrm>
        </p:spPr>
        <p:txBody>
          <a:bodyPr/>
          <a:lstStyle/>
          <a:p>
            <a:pPr algn="ctr"/>
            <a:r>
              <a:rPr lang="en-US" dirty="0">
                <a:latin typeface="Times New Roman" panose="02020603050405020304" pitchFamily="18" charset="0"/>
                <a:cs typeface="Times New Roman" panose="02020603050405020304" pitchFamily="18" charset="0"/>
              </a:rPr>
              <a:t>Hypostatic Union</a:t>
            </a:r>
          </a:p>
        </p:txBody>
      </p:sp>
      <p:graphicFrame>
        <p:nvGraphicFramePr>
          <p:cNvPr id="6" name="!!Content">
            <a:extLst>
              <a:ext uri="{FF2B5EF4-FFF2-40B4-BE49-F238E27FC236}">
                <a16:creationId xmlns:a16="http://schemas.microsoft.com/office/drawing/2014/main" id="{E9F46DE7-861F-F58E-0D05-BC586E160B24}"/>
              </a:ext>
            </a:extLst>
          </p:cNvPr>
          <p:cNvGraphicFramePr>
            <a:graphicFrameLocks noGrp="1"/>
          </p:cNvGraphicFramePr>
          <p:nvPr>
            <p:ph idx="1"/>
            <p:extLst>
              <p:ext uri="{D42A27DB-BD31-4B8C-83A1-F6EECF244321}">
                <p14:modId xmlns:p14="http://schemas.microsoft.com/office/powerpoint/2010/main" val="2402967264"/>
              </p:ext>
            </p:extLst>
          </p:nvPr>
        </p:nvGraphicFramePr>
        <p:xfrm>
          <a:off x="542207" y="1221104"/>
          <a:ext cx="11239310" cy="4754880"/>
        </p:xfrm>
        <a:graphic>
          <a:graphicData uri="http://schemas.openxmlformats.org/drawingml/2006/table">
            <a:tbl>
              <a:tblPr/>
              <a:tblGrid>
                <a:gridCol w="5619655">
                  <a:extLst>
                    <a:ext uri="{9D8B030D-6E8A-4147-A177-3AD203B41FA5}">
                      <a16:colId xmlns:a16="http://schemas.microsoft.com/office/drawing/2014/main" val="1559233489"/>
                    </a:ext>
                  </a:extLst>
                </a:gridCol>
                <a:gridCol w="5619655">
                  <a:extLst>
                    <a:ext uri="{9D8B030D-6E8A-4147-A177-3AD203B41FA5}">
                      <a16:colId xmlns:a16="http://schemas.microsoft.com/office/drawing/2014/main" val="274213960"/>
                    </a:ext>
                  </a:extLst>
                </a:gridCol>
              </a:tblGrid>
              <a:tr h="0">
                <a:tc>
                  <a:txBody>
                    <a:bodyPr/>
                    <a:lstStyle/>
                    <a:p>
                      <a:pPr algn="ctr"/>
                      <a:r>
                        <a:rPr lang="en-US" sz="2400" b="1" dirty="0">
                          <a:effectLst/>
                          <a:latin typeface="Times New Roman" panose="02020603050405020304" pitchFamily="18" charset="0"/>
                          <a:cs typeface="Times New Roman" panose="02020603050405020304" pitchFamily="18" charset="0"/>
                        </a:rPr>
                        <a:t>GOD</a:t>
                      </a:r>
                      <a:endParaRPr lang="en-US" sz="2400" dirty="0">
                        <a:effectLst/>
                        <a:latin typeface="Times New Roman" panose="02020603050405020304" pitchFamily="18" charset="0"/>
                        <a:cs typeface="Times New Roman" panose="02020603050405020304" pitchFamily="18" charset="0"/>
                      </a:endParaRPr>
                    </a:p>
                  </a:txBody>
                  <a:tcPr anchor="ctr">
                    <a:lnL>
                      <a:noFill/>
                    </a:lnL>
                    <a:lnR>
                      <a:noFill/>
                    </a:lnR>
                    <a:lnT>
                      <a:noFill/>
                    </a:lnT>
                    <a:lnB>
                      <a:noFill/>
                    </a:lnB>
                    <a:solidFill>
                      <a:srgbClr val="FFFFFF"/>
                    </a:solidFill>
                  </a:tcPr>
                </a:tc>
                <a:tc>
                  <a:txBody>
                    <a:bodyPr/>
                    <a:lstStyle/>
                    <a:p>
                      <a:pPr algn="ctr"/>
                      <a:r>
                        <a:rPr lang="en-US" sz="2400" b="1" dirty="0">
                          <a:effectLst/>
                          <a:latin typeface="Times New Roman" panose="02020603050405020304" pitchFamily="18" charset="0"/>
                          <a:cs typeface="Times New Roman" panose="02020603050405020304" pitchFamily="18" charset="0"/>
                        </a:rPr>
                        <a:t>MAN</a:t>
                      </a:r>
                      <a:endParaRPr lang="en-US" sz="2400" dirty="0">
                        <a:effectLst/>
                        <a:latin typeface="Times New Roman" panose="02020603050405020304" pitchFamily="18" charset="0"/>
                        <a:cs typeface="Times New Roman" panose="02020603050405020304" pitchFamily="18" charset="0"/>
                      </a:endParaRPr>
                    </a:p>
                  </a:txBody>
                  <a:tcPr anchor="ctr">
                    <a:lnL>
                      <a:noFill/>
                    </a:lnL>
                    <a:lnR>
                      <a:noFill/>
                    </a:lnR>
                    <a:lnT>
                      <a:noFill/>
                    </a:lnT>
                    <a:lnB>
                      <a:noFill/>
                    </a:lnB>
                    <a:solidFill>
                      <a:srgbClr val="FFFFFF"/>
                    </a:solidFill>
                  </a:tcPr>
                </a:tc>
                <a:extLst>
                  <a:ext uri="{0D108BD9-81ED-4DB2-BD59-A6C34878D82A}">
                    <a16:rowId xmlns:a16="http://schemas.microsoft.com/office/drawing/2014/main" val="2842547760"/>
                  </a:ext>
                </a:extLst>
              </a:tr>
              <a:tr h="0">
                <a:tc>
                  <a:txBody>
                    <a:bodyPr/>
                    <a:lstStyle/>
                    <a:p>
                      <a:pPr marL="230188" indent="-230188">
                        <a:buFont typeface="Arial" panose="020B0604020202020204" pitchFamily="34" charset="0"/>
                        <a:buChar char="•"/>
                      </a:pPr>
                      <a:r>
                        <a:rPr lang="en-US" sz="2600" u="none" dirty="0">
                          <a:solidFill>
                            <a:schemeClr val="tx1"/>
                          </a:solidFill>
                          <a:effectLst/>
                          <a:latin typeface="Times New Roman" panose="02020603050405020304" pitchFamily="18" charset="0"/>
                          <a:cs typeface="Times New Roman" panose="02020603050405020304" pitchFamily="18" charset="0"/>
                        </a:rPr>
                        <a:t>He is worshiped (</a:t>
                      </a:r>
                      <a:r>
                        <a:rPr lang="en-US" sz="2600" u="none" strike="noStrike" dirty="0">
                          <a:solidFill>
                            <a:schemeClr val="tx1"/>
                          </a:solidFill>
                          <a:effectLst/>
                          <a:latin typeface="Times New Roman" panose="02020603050405020304" pitchFamily="18" charset="0"/>
                          <a:cs typeface="Times New Roman" panose="02020603050405020304" pitchFamily="18" charset="0"/>
                        </a:rPr>
                        <a:t>Matt. 2:2, 11; 14:33</a:t>
                      </a:r>
                      <a:r>
                        <a:rPr lang="en-US" sz="2600" u="none" dirty="0">
                          <a:solidFill>
                            <a:schemeClr val="tx1"/>
                          </a:solidFill>
                          <a:effectLst/>
                          <a:latin typeface="Times New Roman" panose="02020603050405020304" pitchFamily="18" charset="0"/>
                          <a:cs typeface="Times New Roman" panose="02020603050405020304" pitchFamily="18" charset="0"/>
                        </a:rPr>
                        <a:t>)</a:t>
                      </a:r>
                    </a:p>
                  </a:txBody>
                  <a:tcPr anchor="ctr">
                    <a:lnL>
                      <a:noFill/>
                    </a:lnL>
                    <a:lnR>
                      <a:noFill/>
                    </a:lnR>
                    <a:lnT>
                      <a:noFill/>
                    </a:lnT>
                    <a:lnB>
                      <a:noFill/>
                    </a:lnB>
                    <a:solidFill>
                      <a:srgbClr val="FFFFFF"/>
                    </a:solidFill>
                  </a:tcPr>
                </a:tc>
                <a:tc>
                  <a:txBody>
                    <a:bodyPr/>
                    <a:lstStyle/>
                    <a:p>
                      <a:pPr marL="230188" indent="-230188">
                        <a:buFont typeface="Arial" panose="020B0604020202020204" pitchFamily="34" charset="0"/>
                        <a:buChar char="•"/>
                      </a:pPr>
                      <a:r>
                        <a:rPr lang="en-US" sz="2600" u="none" dirty="0">
                          <a:solidFill>
                            <a:schemeClr val="tx1"/>
                          </a:solidFill>
                          <a:effectLst/>
                          <a:latin typeface="Times New Roman" panose="02020603050405020304" pitchFamily="18" charset="0"/>
                          <a:cs typeface="Times New Roman" panose="02020603050405020304" pitchFamily="18" charset="0"/>
                        </a:rPr>
                        <a:t>He worshiped the Father (John 17)</a:t>
                      </a:r>
                    </a:p>
                  </a:txBody>
                  <a:tcPr anchor="ctr">
                    <a:lnL>
                      <a:noFill/>
                    </a:lnL>
                    <a:lnR>
                      <a:noFill/>
                    </a:lnR>
                    <a:lnT>
                      <a:noFill/>
                    </a:lnT>
                    <a:lnB>
                      <a:noFill/>
                    </a:lnB>
                    <a:solidFill>
                      <a:srgbClr val="FFFFFF"/>
                    </a:solidFill>
                  </a:tcPr>
                </a:tc>
                <a:extLst>
                  <a:ext uri="{0D108BD9-81ED-4DB2-BD59-A6C34878D82A}">
                    <a16:rowId xmlns:a16="http://schemas.microsoft.com/office/drawing/2014/main" val="2954142119"/>
                  </a:ext>
                </a:extLst>
              </a:tr>
              <a:tr h="0">
                <a:tc>
                  <a:txBody>
                    <a:bodyPr/>
                    <a:lstStyle/>
                    <a:p>
                      <a:pPr marL="230188" indent="-230188">
                        <a:buFont typeface="Arial" panose="020B0604020202020204" pitchFamily="34" charset="0"/>
                        <a:buChar char="•"/>
                      </a:pPr>
                      <a:r>
                        <a:rPr lang="en-US" sz="2600" u="none" dirty="0">
                          <a:solidFill>
                            <a:schemeClr val="tx1"/>
                          </a:solidFill>
                          <a:effectLst/>
                          <a:latin typeface="Times New Roman" panose="02020603050405020304" pitchFamily="18" charset="0"/>
                          <a:cs typeface="Times New Roman" panose="02020603050405020304" pitchFamily="18" charset="0"/>
                        </a:rPr>
                        <a:t>He was called God (</a:t>
                      </a:r>
                      <a:r>
                        <a:rPr lang="en-US" sz="2600" u="none" strike="noStrike" dirty="0">
                          <a:solidFill>
                            <a:schemeClr val="tx1"/>
                          </a:solidFill>
                          <a:effectLst/>
                          <a:latin typeface="Times New Roman" panose="02020603050405020304" pitchFamily="18" charset="0"/>
                          <a:cs typeface="Times New Roman" panose="02020603050405020304" pitchFamily="18" charset="0"/>
                        </a:rPr>
                        <a:t>Heb. 1:8</a:t>
                      </a:r>
                      <a:r>
                        <a:rPr lang="en-US" sz="2600" u="none" dirty="0">
                          <a:solidFill>
                            <a:schemeClr val="tx1"/>
                          </a:solidFill>
                          <a:effectLst/>
                          <a:latin typeface="Times New Roman" panose="02020603050405020304" pitchFamily="18" charset="0"/>
                          <a:cs typeface="Times New Roman" panose="02020603050405020304" pitchFamily="18" charset="0"/>
                        </a:rPr>
                        <a:t>)</a:t>
                      </a:r>
                    </a:p>
                  </a:txBody>
                  <a:tcPr anchor="ctr">
                    <a:lnL>
                      <a:noFill/>
                    </a:lnL>
                    <a:lnR>
                      <a:noFill/>
                    </a:lnR>
                    <a:lnT>
                      <a:noFill/>
                    </a:lnT>
                    <a:lnB>
                      <a:noFill/>
                    </a:lnB>
                    <a:solidFill>
                      <a:srgbClr val="FFFFFF"/>
                    </a:solidFill>
                  </a:tcPr>
                </a:tc>
                <a:tc>
                  <a:txBody>
                    <a:bodyPr/>
                    <a:lstStyle/>
                    <a:p>
                      <a:pPr marL="230188" indent="-230188">
                        <a:buFont typeface="Arial" panose="020B0604020202020204" pitchFamily="34" charset="0"/>
                        <a:buChar char="•"/>
                      </a:pPr>
                      <a:r>
                        <a:rPr lang="en-US" sz="2600" u="none" dirty="0">
                          <a:solidFill>
                            <a:schemeClr val="tx1"/>
                          </a:solidFill>
                          <a:effectLst/>
                          <a:latin typeface="Times New Roman" panose="02020603050405020304" pitchFamily="18" charset="0"/>
                          <a:cs typeface="Times New Roman" panose="02020603050405020304" pitchFamily="18" charset="0"/>
                        </a:rPr>
                        <a:t>He was called man (</a:t>
                      </a:r>
                      <a:r>
                        <a:rPr lang="en-US" sz="2600" u="none" strike="noStrike" dirty="0">
                          <a:solidFill>
                            <a:schemeClr val="tx1"/>
                          </a:solidFill>
                          <a:effectLst/>
                          <a:latin typeface="Times New Roman" panose="02020603050405020304" pitchFamily="18" charset="0"/>
                          <a:cs typeface="Times New Roman" panose="02020603050405020304" pitchFamily="18" charset="0"/>
                        </a:rPr>
                        <a:t>Mark 15:39</a:t>
                      </a:r>
                      <a:r>
                        <a:rPr lang="en-US" sz="2600" u="none" dirty="0">
                          <a:solidFill>
                            <a:schemeClr val="tx1"/>
                          </a:solidFill>
                          <a:effectLst/>
                          <a:latin typeface="Times New Roman" panose="02020603050405020304" pitchFamily="18" charset="0"/>
                          <a:cs typeface="Times New Roman" panose="02020603050405020304" pitchFamily="18" charset="0"/>
                        </a:rPr>
                        <a:t>)</a:t>
                      </a:r>
                    </a:p>
                  </a:txBody>
                  <a:tcPr anchor="ctr">
                    <a:lnL>
                      <a:noFill/>
                    </a:lnL>
                    <a:lnR>
                      <a:noFill/>
                    </a:lnR>
                    <a:lnT>
                      <a:noFill/>
                    </a:lnT>
                    <a:lnB>
                      <a:noFill/>
                    </a:lnB>
                    <a:solidFill>
                      <a:srgbClr val="FFFFFF"/>
                    </a:solidFill>
                  </a:tcPr>
                </a:tc>
                <a:extLst>
                  <a:ext uri="{0D108BD9-81ED-4DB2-BD59-A6C34878D82A}">
                    <a16:rowId xmlns:a16="http://schemas.microsoft.com/office/drawing/2014/main" val="3590765597"/>
                  </a:ext>
                </a:extLst>
              </a:tr>
              <a:tr h="0">
                <a:tc>
                  <a:txBody>
                    <a:bodyPr/>
                    <a:lstStyle/>
                    <a:p>
                      <a:pPr marL="230188" indent="-230188">
                        <a:buFont typeface="Arial" panose="020B0604020202020204" pitchFamily="34" charset="0"/>
                        <a:buChar char="•"/>
                      </a:pPr>
                      <a:r>
                        <a:rPr lang="en-US" sz="2600" u="none" dirty="0">
                          <a:solidFill>
                            <a:schemeClr val="tx1"/>
                          </a:solidFill>
                          <a:effectLst/>
                          <a:latin typeface="Times New Roman" panose="02020603050405020304" pitchFamily="18" charset="0"/>
                          <a:cs typeface="Times New Roman" panose="02020603050405020304" pitchFamily="18" charset="0"/>
                        </a:rPr>
                        <a:t>He was called Son of God (</a:t>
                      </a:r>
                      <a:r>
                        <a:rPr lang="en-US" sz="2600" u="none" strike="noStrike" dirty="0">
                          <a:solidFill>
                            <a:schemeClr val="tx1"/>
                          </a:solidFill>
                          <a:effectLst/>
                          <a:latin typeface="Times New Roman" panose="02020603050405020304" pitchFamily="18" charset="0"/>
                          <a:cs typeface="Times New Roman" panose="02020603050405020304" pitchFamily="18" charset="0"/>
                        </a:rPr>
                        <a:t>Mark 1:1</a:t>
                      </a:r>
                      <a:r>
                        <a:rPr lang="en-US" sz="2600" u="none" dirty="0">
                          <a:solidFill>
                            <a:schemeClr val="tx1"/>
                          </a:solidFill>
                          <a:effectLst/>
                          <a:latin typeface="Times New Roman" panose="02020603050405020304" pitchFamily="18" charset="0"/>
                          <a:cs typeface="Times New Roman" panose="02020603050405020304" pitchFamily="18" charset="0"/>
                        </a:rPr>
                        <a:t>)</a:t>
                      </a:r>
                    </a:p>
                  </a:txBody>
                  <a:tcPr anchor="ctr">
                    <a:lnL>
                      <a:noFill/>
                    </a:lnL>
                    <a:lnR>
                      <a:noFill/>
                    </a:lnR>
                    <a:lnT>
                      <a:noFill/>
                    </a:lnT>
                    <a:lnB>
                      <a:noFill/>
                    </a:lnB>
                    <a:solidFill>
                      <a:srgbClr val="FFFFFF"/>
                    </a:solidFill>
                  </a:tcPr>
                </a:tc>
                <a:tc>
                  <a:txBody>
                    <a:bodyPr/>
                    <a:lstStyle/>
                    <a:p>
                      <a:pPr marL="230188" indent="-230188">
                        <a:buFont typeface="Arial" panose="020B0604020202020204" pitchFamily="34" charset="0"/>
                        <a:buChar char="•"/>
                      </a:pPr>
                      <a:r>
                        <a:rPr lang="en-US" sz="2600" u="none" dirty="0">
                          <a:solidFill>
                            <a:schemeClr val="tx1"/>
                          </a:solidFill>
                          <a:effectLst/>
                          <a:latin typeface="Times New Roman" panose="02020603050405020304" pitchFamily="18" charset="0"/>
                          <a:cs typeface="Times New Roman" panose="02020603050405020304" pitchFamily="18" charset="0"/>
                        </a:rPr>
                        <a:t>He was called Son of Man (</a:t>
                      </a:r>
                      <a:r>
                        <a:rPr lang="en-US" sz="2600" u="none" strike="noStrike" dirty="0">
                          <a:solidFill>
                            <a:schemeClr val="tx1"/>
                          </a:solidFill>
                          <a:effectLst/>
                          <a:latin typeface="Times New Roman" panose="02020603050405020304" pitchFamily="18" charset="0"/>
                          <a:cs typeface="Times New Roman" panose="02020603050405020304" pitchFamily="18" charset="0"/>
                        </a:rPr>
                        <a:t>Jn 9:35-37</a:t>
                      </a:r>
                      <a:r>
                        <a:rPr lang="en-US" sz="2600" u="none" dirty="0">
                          <a:solidFill>
                            <a:schemeClr val="tx1"/>
                          </a:solidFill>
                          <a:effectLst/>
                          <a:latin typeface="Times New Roman" panose="02020603050405020304" pitchFamily="18" charset="0"/>
                          <a:cs typeface="Times New Roman" panose="02020603050405020304" pitchFamily="18" charset="0"/>
                        </a:rPr>
                        <a:t>)</a:t>
                      </a:r>
                    </a:p>
                  </a:txBody>
                  <a:tcPr anchor="ctr">
                    <a:lnL>
                      <a:noFill/>
                    </a:lnL>
                    <a:lnR>
                      <a:noFill/>
                    </a:lnR>
                    <a:lnT>
                      <a:noFill/>
                    </a:lnT>
                    <a:lnB>
                      <a:noFill/>
                    </a:lnB>
                    <a:solidFill>
                      <a:srgbClr val="FFFFFF"/>
                    </a:solidFill>
                  </a:tcPr>
                </a:tc>
                <a:extLst>
                  <a:ext uri="{0D108BD9-81ED-4DB2-BD59-A6C34878D82A}">
                    <a16:rowId xmlns:a16="http://schemas.microsoft.com/office/drawing/2014/main" val="2836520077"/>
                  </a:ext>
                </a:extLst>
              </a:tr>
              <a:tr h="0">
                <a:tc>
                  <a:txBody>
                    <a:bodyPr/>
                    <a:lstStyle/>
                    <a:p>
                      <a:pPr marL="230188" indent="-230188">
                        <a:buFont typeface="Arial" panose="020B0604020202020204" pitchFamily="34" charset="0"/>
                        <a:buChar char="•"/>
                      </a:pPr>
                      <a:r>
                        <a:rPr lang="en-US" sz="2600" u="none" dirty="0">
                          <a:solidFill>
                            <a:schemeClr val="tx1"/>
                          </a:solidFill>
                          <a:effectLst/>
                          <a:latin typeface="Times New Roman" panose="02020603050405020304" pitchFamily="18" charset="0"/>
                          <a:cs typeface="Times New Roman" panose="02020603050405020304" pitchFamily="18" charset="0"/>
                        </a:rPr>
                        <a:t>He is prayed to (</a:t>
                      </a:r>
                      <a:r>
                        <a:rPr lang="en-US" sz="2600" u="none" strike="noStrike" dirty="0">
                          <a:solidFill>
                            <a:schemeClr val="tx1"/>
                          </a:solidFill>
                          <a:effectLst/>
                          <a:latin typeface="Times New Roman" panose="02020603050405020304" pitchFamily="18" charset="0"/>
                          <a:cs typeface="Times New Roman" panose="02020603050405020304" pitchFamily="18" charset="0"/>
                        </a:rPr>
                        <a:t>Acts 7:59</a:t>
                      </a:r>
                      <a:r>
                        <a:rPr lang="en-US" sz="2600" u="none" dirty="0">
                          <a:solidFill>
                            <a:schemeClr val="tx1"/>
                          </a:solidFill>
                          <a:effectLst/>
                          <a:latin typeface="Times New Roman" panose="02020603050405020304" pitchFamily="18" charset="0"/>
                          <a:cs typeface="Times New Roman" panose="02020603050405020304" pitchFamily="18" charset="0"/>
                        </a:rPr>
                        <a:t>)</a:t>
                      </a:r>
                    </a:p>
                  </a:txBody>
                  <a:tcPr anchor="ctr">
                    <a:lnL>
                      <a:noFill/>
                    </a:lnL>
                    <a:lnR>
                      <a:noFill/>
                    </a:lnR>
                    <a:lnT>
                      <a:noFill/>
                    </a:lnT>
                    <a:lnB>
                      <a:noFill/>
                    </a:lnB>
                    <a:solidFill>
                      <a:srgbClr val="FFFFFF"/>
                    </a:solidFill>
                  </a:tcPr>
                </a:tc>
                <a:tc>
                  <a:txBody>
                    <a:bodyPr/>
                    <a:lstStyle/>
                    <a:p>
                      <a:pPr marL="230188" indent="-230188">
                        <a:buFont typeface="Arial" panose="020B0604020202020204" pitchFamily="34" charset="0"/>
                        <a:buChar char="•"/>
                      </a:pPr>
                      <a:r>
                        <a:rPr lang="en-US" sz="2600" u="none" dirty="0">
                          <a:solidFill>
                            <a:schemeClr val="tx1"/>
                          </a:solidFill>
                          <a:effectLst/>
                          <a:latin typeface="Times New Roman" panose="02020603050405020304" pitchFamily="18" charset="0"/>
                          <a:cs typeface="Times New Roman" panose="02020603050405020304" pitchFamily="18" charset="0"/>
                        </a:rPr>
                        <a:t>He prayed to the Father (John 17)</a:t>
                      </a:r>
                    </a:p>
                  </a:txBody>
                  <a:tcPr anchor="ctr">
                    <a:lnL>
                      <a:noFill/>
                    </a:lnL>
                    <a:lnR>
                      <a:noFill/>
                    </a:lnR>
                    <a:lnT>
                      <a:noFill/>
                    </a:lnT>
                    <a:lnB>
                      <a:noFill/>
                    </a:lnB>
                    <a:solidFill>
                      <a:srgbClr val="FFFFFF"/>
                    </a:solidFill>
                  </a:tcPr>
                </a:tc>
                <a:extLst>
                  <a:ext uri="{0D108BD9-81ED-4DB2-BD59-A6C34878D82A}">
                    <a16:rowId xmlns:a16="http://schemas.microsoft.com/office/drawing/2014/main" val="2966438952"/>
                  </a:ext>
                </a:extLst>
              </a:tr>
              <a:tr h="0">
                <a:tc>
                  <a:txBody>
                    <a:bodyPr/>
                    <a:lstStyle/>
                    <a:p>
                      <a:pPr marL="230188" indent="-230188">
                        <a:buFont typeface="Arial" panose="020B0604020202020204" pitchFamily="34" charset="0"/>
                        <a:buChar char="•"/>
                      </a:pPr>
                      <a:r>
                        <a:rPr lang="en-US" sz="2600" u="none" dirty="0">
                          <a:solidFill>
                            <a:schemeClr val="tx1"/>
                          </a:solidFill>
                          <a:effectLst/>
                          <a:latin typeface="Times New Roman" panose="02020603050405020304" pitchFamily="18" charset="0"/>
                          <a:cs typeface="Times New Roman" panose="02020603050405020304" pitchFamily="18" charset="0"/>
                        </a:rPr>
                        <a:t>He is sinless (</a:t>
                      </a:r>
                      <a:r>
                        <a:rPr lang="nl-NL" sz="2600" u="none" strike="noStrike" dirty="0">
                          <a:solidFill>
                            <a:schemeClr val="tx1"/>
                          </a:solidFill>
                          <a:effectLst/>
                          <a:latin typeface="Times New Roman" panose="02020603050405020304" pitchFamily="18" charset="0"/>
                          <a:cs typeface="Times New Roman" panose="02020603050405020304" pitchFamily="18" charset="0"/>
                        </a:rPr>
                        <a:t>1 Pet. 2:22; Heb. 4:15</a:t>
                      </a:r>
                      <a:r>
                        <a:rPr lang="en-US" sz="2600" u="none" dirty="0">
                          <a:solidFill>
                            <a:schemeClr val="tx1"/>
                          </a:solidFill>
                          <a:effectLst/>
                          <a:latin typeface="Times New Roman" panose="02020603050405020304" pitchFamily="18" charset="0"/>
                          <a:cs typeface="Times New Roman" panose="02020603050405020304" pitchFamily="18" charset="0"/>
                        </a:rPr>
                        <a:t>)</a:t>
                      </a:r>
                    </a:p>
                  </a:txBody>
                  <a:tcPr anchor="ctr">
                    <a:lnL>
                      <a:noFill/>
                    </a:lnL>
                    <a:lnR>
                      <a:noFill/>
                    </a:lnR>
                    <a:lnT>
                      <a:noFill/>
                    </a:lnT>
                    <a:lnB>
                      <a:noFill/>
                    </a:lnB>
                    <a:solidFill>
                      <a:srgbClr val="FFFFFF"/>
                    </a:solidFill>
                  </a:tcPr>
                </a:tc>
                <a:tc>
                  <a:txBody>
                    <a:bodyPr/>
                    <a:lstStyle/>
                    <a:p>
                      <a:pPr marL="230188" indent="-230188">
                        <a:buFont typeface="Arial" panose="020B0604020202020204" pitchFamily="34" charset="0"/>
                        <a:buChar char="•"/>
                      </a:pPr>
                      <a:r>
                        <a:rPr lang="en-US" sz="2600" u="none" dirty="0">
                          <a:solidFill>
                            <a:schemeClr val="tx1"/>
                          </a:solidFill>
                          <a:effectLst/>
                          <a:latin typeface="Times New Roman" panose="02020603050405020304" pitchFamily="18" charset="0"/>
                          <a:cs typeface="Times New Roman" panose="02020603050405020304" pitchFamily="18" charset="0"/>
                        </a:rPr>
                        <a:t>He was tempted (</a:t>
                      </a:r>
                      <a:r>
                        <a:rPr lang="en-US" sz="2600" u="none" strike="noStrike" dirty="0">
                          <a:solidFill>
                            <a:schemeClr val="tx1"/>
                          </a:solidFill>
                          <a:effectLst/>
                          <a:latin typeface="Times New Roman" panose="02020603050405020304" pitchFamily="18" charset="0"/>
                          <a:cs typeface="Times New Roman" panose="02020603050405020304" pitchFamily="18" charset="0"/>
                        </a:rPr>
                        <a:t>Matt. 4:1</a:t>
                      </a:r>
                      <a:r>
                        <a:rPr lang="en-US" sz="2600" u="none" dirty="0">
                          <a:solidFill>
                            <a:schemeClr val="tx1"/>
                          </a:solidFill>
                          <a:effectLst/>
                          <a:latin typeface="Times New Roman" panose="02020603050405020304" pitchFamily="18" charset="0"/>
                          <a:cs typeface="Times New Roman" panose="02020603050405020304" pitchFamily="18" charset="0"/>
                        </a:rPr>
                        <a:t>)</a:t>
                      </a:r>
                    </a:p>
                  </a:txBody>
                  <a:tcPr anchor="ctr">
                    <a:lnL>
                      <a:noFill/>
                    </a:lnL>
                    <a:lnR>
                      <a:noFill/>
                    </a:lnR>
                    <a:lnT>
                      <a:noFill/>
                    </a:lnT>
                    <a:lnB>
                      <a:noFill/>
                    </a:lnB>
                    <a:solidFill>
                      <a:srgbClr val="FFFFFF"/>
                    </a:solidFill>
                  </a:tcPr>
                </a:tc>
                <a:extLst>
                  <a:ext uri="{0D108BD9-81ED-4DB2-BD59-A6C34878D82A}">
                    <a16:rowId xmlns:a16="http://schemas.microsoft.com/office/drawing/2014/main" val="2947790774"/>
                  </a:ext>
                </a:extLst>
              </a:tr>
              <a:tr h="0">
                <a:tc>
                  <a:txBody>
                    <a:bodyPr/>
                    <a:lstStyle/>
                    <a:p>
                      <a:pPr marL="230188" indent="-230188">
                        <a:buFont typeface="Arial" panose="020B0604020202020204" pitchFamily="34" charset="0"/>
                        <a:buChar char="•"/>
                      </a:pPr>
                      <a:r>
                        <a:rPr lang="en-US" sz="2600" u="none" dirty="0">
                          <a:solidFill>
                            <a:schemeClr val="tx1"/>
                          </a:solidFill>
                          <a:effectLst/>
                          <a:latin typeface="Times New Roman" panose="02020603050405020304" pitchFamily="18" charset="0"/>
                          <a:cs typeface="Times New Roman" panose="02020603050405020304" pitchFamily="18" charset="0"/>
                        </a:rPr>
                        <a:t>He knows all things (</a:t>
                      </a:r>
                      <a:r>
                        <a:rPr lang="en-US" sz="2600" u="none" strike="noStrike" dirty="0">
                          <a:solidFill>
                            <a:schemeClr val="tx1"/>
                          </a:solidFill>
                          <a:effectLst/>
                          <a:latin typeface="Times New Roman" panose="02020603050405020304" pitchFamily="18" charset="0"/>
                          <a:cs typeface="Times New Roman" panose="02020603050405020304" pitchFamily="18" charset="0"/>
                        </a:rPr>
                        <a:t>John 21:17</a:t>
                      </a:r>
                      <a:r>
                        <a:rPr lang="en-US" sz="2600" u="none" dirty="0">
                          <a:solidFill>
                            <a:schemeClr val="tx1"/>
                          </a:solidFill>
                          <a:effectLst/>
                          <a:latin typeface="Times New Roman" panose="02020603050405020304" pitchFamily="18" charset="0"/>
                          <a:cs typeface="Times New Roman" panose="02020603050405020304" pitchFamily="18" charset="0"/>
                        </a:rPr>
                        <a:t>)</a:t>
                      </a:r>
                    </a:p>
                  </a:txBody>
                  <a:tcPr anchor="ctr">
                    <a:lnL>
                      <a:noFill/>
                    </a:lnL>
                    <a:lnR>
                      <a:noFill/>
                    </a:lnR>
                    <a:lnT>
                      <a:noFill/>
                    </a:lnT>
                    <a:lnB>
                      <a:noFill/>
                    </a:lnB>
                    <a:solidFill>
                      <a:srgbClr val="FFFFFF"/>
                    </a:solidFill>
                  </a:tcPr>
                </a:tc>
                <a:tc>
                  <a:txBody>
                    <a:bodyPr/>
                    <a:lstStyle/>
                    <a:p>
                      <a:pPr marL="230188" indent="-230188">
                        <a:buFont typeface="Arial" panose="020B0604020202020204" pitchFamily="34" charset="0"/>
                        <a:buChar char="•"/>
                      </a:pPr>
                      <a:r>
                        <a:rPr lang="en-US" sz="2600" u="none" dirty="0">
                          <a:solidFill>
                            <a:schemeClr val="tx1"/>
                          </a:solidFill>
                          <a:effectLst/>
                          <a:latin typeface="Times New Roman" panose="02020603050405020304" pitchFamily="18" charset="0"/>
                          <a:cs typeface="Times New Roman" panose="02020603050405020304" pitchFamily="18" charset="0"/>
                        </a:rPr>
                        <a:t>He grew in wisdom (</a:t>
                      </a:r>
                      <a:r>
                        <a:rPr lang="en-US" sz="2600" u="none" strike="noStrike" dirty="0">
                          <a:solidFill>
                            <a:schemeClr val="tx1"/>
                          </a:solidFill>
                          <a:effectLst/>
                          <a:latin typeface="Times New Roman" panose="02020603050405020304" pitchFamily="18" charset="0"/>
                          <a:cs typeface="Times New Roman" panose="02020603050405020304" pitchFamily="18" charset="0"/>
                        </a:rPr>
                        <a:t>Luke 2:52</a:t>
                      </a:r>
                      <a:r>
                        <a:rPr lang="en-US" sz="2600" u="none" dirty="0">
                          <a:solidFill>
                            <a:schemeClr val="tx1"/>
                          </a:solidFill>
                          <a:effectLst/>
                          <a:latin typeface="Times New Roman" panose="02020603050405020304" pitchFamily="18" charset="0"/>
                          <a:cs typeface="Times New Roman" panose="02020603050405020304" pitchFamily="18" charset="0"/>
                        </a:rPr>
                        <a:t>)</a:t>
                      </a:r>
                    </a:p>
                  </a:txBody>
                  <a:tcPr anchor="ctr">
                    <a:lnL>
                      <a:noFill/>
                    </a:lnL>
                    <a:lnR>
                      <a:noFill/>
                    </a:lnR>
                    <a:lnT>
                      <a:noFill/>
                    </a:lnT>
                    <a:lnB>
                      <a:noFill/>
                    </a:lnB>
                    <a:solidFill>
                      <a:srgbClr val="FFFFFF"/>
                    </a:solidFill>
                  </a:tcPr>
                </a:tc>
                <a:extLst>
                  <a:ext uri="{0D108BD9-81ED-4DB2-BD59-A6C34878D82A}">
                    <a16:rowId xmlns:a16="http://schemas.microsoft.com/office/drawing/2014/main" val="29808789"/>
                  </a:ext>
                </a:extLst>
              </a:tr>
              <a:tr h="0">
                <a:tc>
                  <a:txBody>
                    <a:bodyPr/>
                    <a:lstStyle/>
                    <a:p>
                      <a:pPr marL="230188" indent="-230188">
                        <a:buFont typeface="Arial" panose="020B0604020202020204" pitchFamily="34" charset="0"/>
                        <a:buChar char="•"/>
                      </a:pPr>
                      <a:r>
                        <a:rPr lang="en-US" sz="2600" u="none" dirty="0">
                          <a:solidFill>
                            <a:schemeClr val="tx1"/>
                          </a:solidFill>
                          <a:effectLst/>
                          <a:latin typeface="Times New Roman" panose="02020603050405020304" pitchFamily="18" charset="0"/>
                          <a:cs typeface="Times New Roman" panose="02020603050405020304" pitchFamily="18" charset="0"/>
                        </a:rPr>
                        <a:t>He gives eternal life (</a:t>
                      </a:r>
                      <a:r>
                        <a:rPr lang="en-US" sz="2600" u="none" strike="noStrike" dirty="0">
                          <a:solidFill>
                            <a:schemeClr val="tx1"/>
                          </a:solidFill>
                          <a:effectLst/>
                          <a:latin typeface="Times New Roman" panose="02020603050405020304" pitchFamily="18" charset="0"/>
                          <a:cs typeface="Times New Roman" panose="02020603050405020304" pitchFamily="18" charset="0"/>
                        </a:rPr>
                        <a:t>John 10:28</a:t>
                      </a:r>
                      <a:r>
                        <a:rPr lang="en-US" sz="2600" u="none" dirty="0">
                          <a:solidFill>
                            <a:schemeClr val="tx1"/>
                          </a:solidFill>
                          <a:effectLst/>
                          <a:latin typeface="Times New Roman" panose="02020603050405020304" pitchFamily="18" charset="0"/>
                          <a:cs typeface="Times New Roman" panose="02020603050405020304" pitchFamily="18" charset="0"/>
                        </a:rPr>
                        <a:t>)</a:t>
                      </a:r>
                    </a:p>
                  </a:txBody>
                  <a:tcPr anchor="ctr">
                    <a:lnL>
                      <a:noFill/>
                    </a:lnL>
                    <a:lnR>
                      <a:noFill/>
                    </a:lnR>
                    <a:lnT>
                      <a:noFill/>
                    </a:lnT>
                    <a:lnB>
                      <a:noFill/>
                    </a:lnB>
                    <a:solidFill>
                      <a:srgbClr val="FFFFFF"/>
                    </a:solidFill>
                  </a:tcPr>
                </a:tc>
                <a:tc>
                  <a:txBody>
                    <a:bodyPr/>
                    <a:lstStyle/>
                    <a:p>
                      <a:pPr marL="230188" indent="-230188">
                        <a:buFont typeface="Arial" panose="020B0604020202020204" pitchFamily="34" charset="0"/>
                        <a:buChar char="•"/>
                      </a:pPr>
                      <a:r>
                        <a:rPr lang="en-US" sz="2600" u="none" dirty="0">
                          <a:solidFill>
                            <a:schemeClr val="tx1"/>
                          </a:solidFill>
                          <a:effectLst/>
                          <a:latin typeface="Times New Roman" panose="02020603050405020304" pitchFamily="18" charset="0"/>
                          <a:cs typeface="Times New Roman" panose="02020603050405020304" pitchFamily="18" charset="0"/>
                        </a:rPr>
                        <a:t>He died (</a:t>
                      </a:r>
                      <a:r>
                        <a:rPr lang="en-US" sz="2600" u="none" strike="noStrike" dirty="0">
                          <a:solidFill>
                            <a:schemeClr val="tx1"/>
                          </a:solidFill>
                          <a:effectLst/>
                          <a:latin typeface="Times New Roman" panose="02020603050405020304" pitchFamily="18" charset="0"/>
                          <a:cs typeface="Times New Roman" panose="02020603050405020304" pitchFamily="18" charset="0"/>
                        </a:rPr>
                        <a:t>Rom. 5:8</a:t>
                      </a:r>
                      <a:r>
                        <a:rPr lang="en-US" sz="2600" u="none" dirty="0">
                          <a:solidFill>
                            <a:schemeClr val="tx1"/>
                          </a:solidFill>
                          <a:effectLst/>
                          <a:latin typeface="Times New Roman" panose="02020603050405020304" pitchFamily="18" charset="0"/>
                          <a:cs typeface="Times New Roman" panose="02020603050405020304" pitchFamily="18" charset="0"/>
                        </a:rPr>
                        <a:t>)</a:t>
                      </a:r>
                    </a:p>
                  </a:txBody>
                  <a:tcPr anchor="ctr">
                    <a:lnL>
                      <a:noFill/>
                    </a:lnL>
                    <a:lnR>
                      <a:noFill/>
                    </a:lnR>
                    <a:lnT>
                      <a:noFill/>
                    </a:lnT>
                    <a:lnB>
                      <a:noFill/>
                    </a:lnB>
                    <a:solidFill>
                      <a:srgbClr val="FFFFFF"/>
                    </a:solidFill>
                  </a:tcPr>
                </a:tc>
                <a:extLst>
                  <a:ext uri="{0D108BD9-81ED-4DB2-BD59-A6C34878D82A}">
                    <a16:rowId xmlns:a16="http://schemas.microsoft.com/office/drawing/2014/main" val="3239554469"/>
                  </a:ext>
                </a:extLst>
              </a:tr>
              <a:tr h="0">
                <a:tc>
                  <a:txBody>
                    <a:bodyPr/>
                    <a:lstStyle/>
                    <a:p>
                      <a:pPr marL="230188" indent="-230188">
                        <a:buFont typeface="Arial" panose="020B0604020202020204" pitchFamily="34" charset="0"/>
                        <a:buChar char="•"/>
                      </a:pPr>
                      <a:r>
                        <a:rPr lang="en-US" sz="2600" u="none" dirty="0">
                          <a:solidFill>
                            <a:schemeClr val="tx1"/>
                          </a:solidFill>
                          <a:effectLst/>
                          <a:latin typeface="Times New Roman" panose="02020603050405020304" pitchFamily="18" charset="0"/>
                          <a:cs typeface="Times New Roman" panose="02020603050405020304" pitchFamily="18" charset="0"/>
                        </a:rPr>
                        <a:t>All the fullness of deity dwells in Him</a:t>
                      </a:r>
                      <a:br>
                        <a:rPr lang="en-US" sz="2600" u="none" dirty="0">
                          <a:solidFill>
                            <a:schemeClr val="tx1"/>
                          </a:solidFill>
                          <a:effectLst/>
                          <a:latin typeface="Times New Roman" panose="02020603050405020304" pitchFamily="18" charset="0"/>
                          <a:cs typeface="Times New Roman" panose="02020603050405020304" pitchFamily="18" charset="0"/>
                        </a:rPr>
                      </a:br>
                      <a:r>
                        <a:rPr lang="en-US" sz="2600" u="none" dirty="0">
                          <a:solidFill>
                            <a:schemeClr val="tx1"/>
                          </a:solidFill>
                          <a:effectLst/>
                          <a:latin typeface="Times New Roman" panose="02020603050405020304" pitchFamily="18" charset="0"/>
                          <a:cs typeface="Times New Roman" panose="02020603050405020304" pitchFamily="18" charset="0"/>
                        </a:rPr>
                        <a:t>(</a:t>
                      </a:r>
                      <a:r>
                        <a:rPr lang="en-US" sz="2600" u="none" strike="noStrike" dirty="0">
                          <a:solidFill>
                            <a:schemeClr val="tx1"/>
                          </a:solidFill>
                          <a:effectLst/>
                          <a:latin typeface="Times New Roman" panose="02020603050405020304" pitchFamily="18" charset="0"/>
                          <a:cs typeface="Times New Roman" panose="02020603050405020304" pitchFamily="18" charset="0"/>
                        </a:rPr>
                        <a:t>Col. 2:9</a:t>
                      </a:r>
                      <a:r>
                        <a:rPr lang="en-US" sz="2600" u="none" dirty="0">
                          <a:solidFill>
                            <a:schemeClr val="tx1"/>
                          </a:solidFill>
                          <a:effectLst/>
                          <a:latin typeface="Times New Roman" panose="02020603050405020304" pitchFamily="18" charset="0"/>
                          <a:cs typeface="Times New Roman" panose="02020603050405020304" pitchFamily="18" charset="0"/>
                        </a:rPr>
                        <a:t>)</a:t>
                      </a:r>
                    </a:p>
                  </a:txBody>
                  <a:tcPr>
                    <a:lnL>
                      <a:noFill/>
                    </a:lnL>
                    <a:lnR>
                      <a:noFill/>
                    </a:lnR>
                    <a:lnT>
                      <a:noFill/>
                    </a:lnT>
                    <a:lnB>
                      <a:noFill/>
                    </a:lnB>
                    <a:solidFill>
                      <a:srgbClr val="FFFFFF"/>
                    </a:solidFill>
                  </a:tcPr>
                </a:tc>
                <a:tc>
                  <a:txBody>
                    <a:bodyPr/>
                    <a:lstStyle/>
                    <a:p>
                      <a:pPr marL="230188" indent="-230188">
                        <a:buFont typeface="Arial" panose="020B0604020202020204" pitchFamily="34" charset="0"/>
                        <a:buChar char="•"/>
                      </a:pPr>
                      <a:r>
                        <a:rPr lang="en-US" sz="2600" u="none" dirty="0">
                          <a:solidFill>
                            <a:schemeClr val="tx1"/>
                          </a:solidFill>
                          <a:effectLst/>
                          <a:latin typeface="Times New Roman" panose="02020603050405020304" pitchFamily="18" charset="0"/>
                          <a:cs typeface="Times New Roman" panose="02020603050405020304" pitchFamily="18" charset="0"/>
                        </a:rPr>
                        <a:t>He has a body of flesh and bones</a:t>
                      </a:r>
                      <a:br>
                        <a:rPr lang="en-US" sz="2600" u="none" dirty="0">
                          <a:solidFill>
                            <a:schemeClr val="tx1"/>
                          </a:solidFill>
                          <a:effectLst/>
                          <a:latin typeface="Times New Roman" panose="02020603050405020304" pitchFamily="18" charset="0"/>
                          <a:cs typeface="Times New Roman" panose="02020603050405020304" pitchFamily="18" charset="0"/>
                        </a:rPr>
                      </a:br>
                      <a:r>
                        <a:rPr lang="en-US" sz="2600" u="none" dirty="0">
                          <a:solidFill>
                            <a:schemeClr val="tx1"/>
                          </a:solidFill>
                          <a:effectLst/>
                          <a:latin typeface="Times New Roman" panose="02020603050405020304" pitchFamily="18" charset="0"/>
                          <a:cs typeface="Times New Roman" panose="02020603050405020304" pitchFamily="18" charset="0"/>
                        </a:rPr>
                        <a:t>(</a:t>
                      </a:r>
                      <a:r>
                        <a:rPr lang="en-US" sz="2600" u="none" strike="noStrike" dirty="0">
                          <a:solidFill>
                            <a:schemeClr val="tx1"/>
                          </a:solidFill>
                          <a:effectLst/>
                          <a:latin typeface="Times New Roman" panose="02020603050405020304" pitchFamily="18" charset="0"/>
                          <a:cs typeface="Times New Roman" panose="02020603050405020304" pitchFamily="18" charset="0"/>
                        </a:rPr>
                        <a:t>Luke 24:39</a:t>
                      </a:r>
                      <a:r>
                        <a:rPr lang="en-US" sz="2600" u="none" dirty="0">
                          <a:solidFill>
                            <a:schemeClr val="tx1"/>
                          </a:solidFill>
                          <a:effectLst/>
                          <a:latin typeface="Times New Roman" panose="02020603050405020304" pitchFamily="18" charset="0"/>
                          <a:cs typeface="Times New Roman" panose="02020603050405020304" pitchFamily="18" charset="0"/>
                        </a:rPr>
                        <a:t>)</a:t>
                      </a:r>
                    </a:p>
                  </a:txBody>
                  <a:tcPr anchor="ctr">
                    <a:lnL>
                      <a:noFill/>
                    </a:lnL>
                    <a:lnR>
                      <a:noFill/>
                    </a:lnR>
                    <a:lnT>
                      <a:noFill/>
                    </a:lnT>
                    <a:lnB>
                      <a:noFill/>
                    </a:lnB>
                    <a:solidFill>
                      <a:srgbClr val="FFFFFF"/>
                    </a:solidFill>
                  </a:tcPr>
                </a:tc>
                <a:extLst>
                  <a:ext uri="{0D108BD9-81ED-4DB2-BD59-A6C34878D82A}">
                    <a16:rowId xmlns:a16="http://schemas.microsoft.com/office/drawing/2014/main" val="2277689769"/>
                  </a:ext>
                </a:extLst>
              </a:tr>
            </a:tbl>
          </a:graphicData>
        </a:graphic>
      </p:graphicFrame>
    </p:spTree>
    <p:extLst>
      <p:ext uri="{BB962C8B-B14F-4D97-AF65-F5344CB8AC3E}">
        <p14:creationId xmlns:p14="http://schemas.microsoft.com/office/powerpoint/2010/main" val="12836447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1A50E89C-D5BF-E98F-18EE-DBD36AE8B159}"/>
              </a:ext>
            </a:extLst>
          </p:cNvPr>
          <p:cNvSpPr>
            <a:spLocks noGrp="1"/>
          </p:cNvSpPr>
          <p:nvPr>
            <p:ph type="title"/>
          </p:nvPr>
        </p:nvSpPr>
        <p:spPr>
          <a:xfrm>
            <a:off x="838200" y="0"/>
            <a:ext cx="10515600" cy="1325563"/>
          </a:xfrm>
        </p:spPr>
        <p:txBody>
          <a:bodyPr>
            <a:normAutofit/>
          </a:bodyPr>
          <a:lstStyle/>
          <a:p>
            <a:pPr algn="ct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Communicatio</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Idiomatum</a:t>
            </a:r>
            <a:endParaRPr lang="en-US" sz="8800" dirty="0">
              <a:latin typeface="Times New Roman" panose="02020603050405020304" pitchFamily="18" charset="0"/>
              <a:cs typeface="Times New Roman" panose="02020603050405020304" pitchFamily="18" charset="0"/>
            </a:endParaRPr>
          </a:p>
        </p:txBody>
      </p:sp>
      <p:sp>
        <p:nvSpPr>
          <p:cNvPr id="10" name="!!Content">
            <a:extLst>
              <a:ext uri="{FF2B5EF4-FFF2-40B4-BE49-F238E27FC236}">
                <a16:creationId xmlns:a16="http://schemas.microsoft.com/office/drawing/2014/main" id="{55DED936-249A-3741-7BA3-D9237F306644}"/>
              </a:ext>
            </a:extLst>
          </p:cNvPr>
          <p:cNvSpPr txBox="1"/>
          <p:nvPr/>
        </p:nvSpPr>
        <p:spPr>
          <a:xfrm>
            <a:off x="326243" y="1593409"/>
            <a:ext cx="11253093" cy="4024692"/>
          </a:xfrm>
          <a:prstGeom prst="rect">
            <a:avLst/>
          </a:prstGeom>
          <a:noFill/>
        </p:spPr>
        <p:txBody>
          <a:bodyPr wrap="square">
            <a:spAutoFit/>
          </a:bodyPr>
          <a:lstStyle/>
          <a:p>
            <a:pPr marR="0" lvl="1">
              <a:lnSpc>
                <a:spcPct val="115000"/>
              </a:lnSpc>
              <a:spcBef>
                <a:spcPts val="0"/>
              </a:spcBef>
              <a:spcAft>
                <a:spcPts val="800"/>
              </a:spcAft>
            </a:pPr>
            <a:r>
              <a:rPr lang="en-US" sz="3200" kern="1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The Communication of the Properties means that the attributes of both natures are ascribed to the one person of Christ…the one person of Jesus can exhibit attributes of divinity (omnipresence, all-knowing, etc.,) and at the same time exhibit attributes of humanity (eating, walking, learning, growing, etc.).  The </a:t>
            </a:r>
            <a:r>
              <a:rPr lang="en-US" sz="3200" kern="100" dirty="0" err="1">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communicatio</a:t>
            </a:r>
            <a:r>
              <a:rPr lang="en-US" sz="3200" kern="1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100" dirty="0" err="1">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idiomatum</a:t>
            </a:r>
            <a:r>
              <a:rPr lang="en-US" sz="3200" kern="1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does not mean</a:t>
            </a:r>
            <a:r>
              <a:rPr lang="en-US" sz="3200" kern="100" dirty="0">
                <a:solidFill>
                  <a:srgbClr val="000000"/>
                </a:solidFill>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1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that anything particular to either nature was communicated to the other.</a:t>
            </a:r>
            <a:endParaRPr lang="en-US" sz="3200" kern="100" dirty="0">
              <a:effectLst/>
              <a:latin typeface="Aptos"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832150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1A50E89C-D5BF-E98F-18EE-DBD36AE8B159}"/>
              </a:ext>
            </a:extLst>
          </p:cNvPr>
          <p:cNvSpPr>
            <a:spLocks noGrp="1"/>
          </p:cNvSpPr>
          <p:nvPr>
            <p:ph type="title"/>
          </p:nvPr>
        </p:nvSpPr>
        <p:spPr>
          <a:xfrm>
            <a:off x="838200" y="1"/>
            <a:ext cx="10515600" cy="1010894"/>
          </a:xfrm>
        </p:spPr>
        <p:txBody>
          <a:bodyPr>
            <a:normAutofit/>
          </a:bodyPr>
          <a:lstStyle/>
          <a:p>
            <a:pPr algn="ct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Communicatio</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Idiomatum</a:t>
            </a:r>
            <a:endParaRPr lang="en-US" sz="8800" dirty="0">
              <a:latin typeface="Times New Roman" panose="02020603050405020304" pitchFamily="18" charset="0"/>
              <a:cs typeface="Times New Roman" panose="02020603050405020304" pitchFamily="18" charset="0"/>
            </a:endParaRPr>
          </a:p>
        </p:txBody>
      </p:sp>
      <p:graphicFrame>
        <p:nvGraphicFramePr>
          <p:cNvPr id="11" name="!!Content">
            <a:extLst>
              <a:ext uri="{FF2B5EF4-FFF2-40B4-BE49-F238E27FC236}">
                <a16:creationId xmlns:a16="http://schemas.microsoft.com/office/drawing/2014/main" id="{7B047872-A0F3-601F-95D1-240EEE9104E6}"/>
              </a:ext>
            </a:extLst>
          </p:cNvPr>
          <p:cNvGraphicFramePr>
            <a:graphicFrameLocks noGrp="1"/>
          </p:cNvGraphicFramePr>
          <p:nvPr>
            <p:ph idx="1"/>
            <p:extLst>
              <p:ext uri="{D42A27DB-BD31-4B8C-83A1-F6EECF244321}">
                <p14:modId xmlns:p14="http://schemas.microsoft.com/office/powerpoint/2010/main" val="2125225671"/>
              </p:ext>
            </p:extLst>
          </p:nvPr>
        </p:nvGraphicFramePr>
        <p:xfrm>
          <a:off x="386743" y="891895"/>
          <a:ext cx="11418514" cy="5605823"/>
        </p:xfrm>
        <a:graphic>
          <a:graphicData uri="http://schemas.openxmlformats.org/drawingml/2006/table">
            <a:tbl>
              <a:tblPr/>
              <a:tblGrid>
                <a:gridCol w="6974407">
                  <a:extLst>
                    <a:ext uri="{9D8B030D-6E8A-4147-A177-3AD203B41FA5}">
                      <a16:colId xmlns:a16="http://schemas.microsoft.com/office/drawing/2014/main" val="1559233489"/>
                    </a:ext>
                  </a:extLst>
                </a:gridCol>
                <a:gridCol w="4444107">
                  <a:extLst>
                    <a:ext uri="{9D8B030D-6E8A-4147-A177-3AD203B41FA5}">
                      <a16:colId xmlns:a16="http://schemas.microsoft.com/office/drawing/2014/main" val="274213960"/>
                    </a:ext>
                  </a:extLst>
                </a:gridCol>
              </a:tblGrid>
              <a:tr h="894145">
                <a:tc>
                  <a:txBody>
                    <a:bodyPr/>
                    <a:lstStyle/>
                    <a:p>
                      <a:pPr algn="ctr"/>
                      <a:r>
                        <a:rPr lang="en-US" sz="2800" b="1" dirty="0">
                          <a:effectLst/>
                          <a:latin typeface="Times New Roman" panose="02020603050405020304" pitchFamily="18" charset="0"/>
                          <a:cs typeface="Times New Roman" panose="02020603050405020304" pitchFamily="18" charset="0"/>
                        </a:rPr>
                        <a:t>DIVINE  CHARACTERISTICS</a:t>
                      </a:r>
                      <a:endParaRPr lang="en-US" sz="2800" dirty="0">
                        <a:effectLst/>
                        <a:latin typeface="Times New Roman" panose="02020603050405020304" pitchFamily="18" charset="0"/>
                        <a:cs typeface="Times New Roman" panose="02020603050405020304" pitchFamily="18" charset="0"/>
                      </a:endParaRPr>
                    </a:p>
                  </a:txBody>
                  <a:tcPr anchor="ctr">
                    <a:lnL>
                      <a:noFill/>
                    </a:lnL>
                    <a:lnR>
                      <a:noFill/>
                    </a:lnR>
                    <a:lnT>
                      <a:noFill/>
                    </a:lnT>
                    <a:lnB>
                      <a:noFill/>
                    </a:lnB>
                    <a:solidFill>
                      <a:srgbClr val="FFFFFF"/>
                    </a:solidFill>
                  </a:tcPr>
                </a:tc>
                <a:tc>
                  <a:txBody>
                    <a:bodyPr/>
                    <a:lstStyle/>
                    <a:p>
                      <a:pPr algn="ctr"/>
                      <a:r>
                        <a:rPr lang="en-US" sz="2800" b="1" dirty="0">
                          <a:effectLst/>
                          <a:latin typeface="Times New Roman" panose="02020603050405020304" pitchFamily="18" charset="0"/>
                          <a:cs typeface="Times New Roman" panose="02020603050405020304" pitchFamily="18" charset="0"/>
                        </a:rPr>
                        <a:t>HUMAN  CHARACTERISTICS</a:t>
                      </a:r>
                      <a:endParaRPr lang="en-US" sz="2800" dirty="0">
                        <a:effectLst/>
                        <a:latin typeface="Times New Roman" panose="02020603050405020304" pitchFamily="18" charset="0"/>
                        <a:cs typeface="Times New Roman" panose="02020603050405020304" pitchFamily="18" charset="0"/>
                      </a:endParaRPr>
                    </a:p>
                  </a:txBody>
                  <a:tcPr anchor="ctr">
                    <a:lnL>
                      <a:noFill/>
                    </a:lnL>
                    <a:lnR>
                      <a:noFill/>
                    </a:lnR>
                    <a:lnT>
                      <a:noFill/>
                    </a:lnT>
                    <a:lnB>
                      <a:noFill/>
                    </a:lnB>
                    <a:solidFill>
                      <a:srgbClr val="FFFFFF"/>
                    </a:solidFill>
                  </a:tcPr>
                </a:tc>
                <a:extLst>
                  <a:ext uri="{0D108BD9-81ED-4DB2-BD59-A6C34878D82A}">
                    <a16:rowId xmlns:a16="http://schemas.microsoft.com/office/drawing/2014/main" val="2842547760"/>
                  </a:ext>
                </a:extLst>
              </a:tr>
              <a:tr h="4660943">
                <a:tc>
                  <a:txBody>
                    <a:bodyPr/>
                    <a:lstStyle/>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rgbClr val="00B050"/>
                          </a:solidFill>
                          <a:latin typeface="Times New Roman" panose="02020603050405020304" pitchFamily="18" charset="0"/>
                          <a:ea typeface="+mn-ea"/>
                          <a:cs typeface="Times New Roman" panose="02020603050405020304" pitchFamily="18" charset="0"/>
                        </a:rPr>
                        <a:t>Jesus dwells with people </a:t>
                      </a:r>
                      <a:r>
                        <a:rPr lang="en-US" sz="2400" u="none" dirty="0">
                          <a:solidFill>
                            <a:srgbClr val="FF0000"/>
                          </a:solidFill>
                          <a:effectLst/>
                          <a:latin typeface="Times New Roman" panose="02020603050405020304" pitchFamily="18" charset="0"/>
                          <a:cs typeface="Times New Roman" panose="02020603050405020304" pitchFamily="18" charset="0"/>
                        </a:rPr>
                        <a:t>“…</a:t>
                      </a:r>
                      <a:r>
                        <a:rPr lang="en-US" sz="2400" u="sng" dirty="0">
                          <a:solidFill>
                            <a:srgbClr val="FF0000"/>
                          </a:solidFill>
                          <a:latin typeface="Times New Roman" panose="02020603050405020304" pitchFamily="18" charset="0"/>
                          <a:cs typeface="Times New Roman" panose="02020603050405020304" pitchFamily="18" charset="0"/>
                        </a:rPr>
                        <a:t>I am with you always</a:t>
                      </a:r>
                      <a:r>
                        <a:rPr lang="en-US" sz="2400" dirty="0">
                          <a:solidFill>
                            <a:srgbClr val="FF0000"/>
                          </a:solidFill>
                          <a:latin typeface="Times New Roman" panose="02020603050405020304" pitchFamily="18" charset="0"/>
                          <a:cs typeface="Times New Roman" panose="02020603050405020304" pitchFamily="18" charset="0"/>
                        </a:rPr>
                        <a:t>, even to the end of the age” </a:t>
                      </a:r>
                      <a:r>
                        <a:rPr lang="en-US" sz="2400" dirty="0">
                          <a:latin typeface="Times New Roman" panose="02020603050405020304" pitchFamily="18" charset="0"/>
                          <a:cs typeface="Times New Roman" panose="02020603050405020304" pitchFamily="18" charset="0"/>
                        </a:rPr>
                        <a:t>(Matt. 28:20)</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rgbClr val="00B050"/>
                          </a:solidFill>
                          <a:latin typeface="Times New Roman" panose="02020603050405020304" pitchFamily="18" charset="0"/>
                          <a:ea typeface="+mn-ea"/>
                          <a:cs typeface="Times New Roman" panose="02020603050405020304" pitchFamily="18" charset="0"/>
                        </a:rPr>
                        <a:t>Jesus dwells in people </a:t>
                      </a:r>
                      <a:r>
                        <a:rPr lang="en-US" sz="2400" dirty="0">
                          <a:solidFill>
                            <a:srgbClr val="FF0000"/>
                          </a:solidFill>
                          <a:latin typeface="Times New Roman" panose="02020603050405020304" pitchFamily="18" charset="0"/>
                          <a:cs typeface="Times New Roman" panose="02020603050405020304" pitchFamily="18" charset="0"/>
                        </a:rPr>
                        <a:t>“…My Father will love him, and </a:t>
                      </a:r>
                      <a:r>
                        <a:rPr lang="en-US" sz="2400" u="sng" dirty="0">
                          <a:solidFill>
                            <a:srgbClr val="FF0000"/>
                          </a:solidFill>
                          <a:latin typeface="Times New Roman" panose="02020603050405020304" pitchFamily="18" charset="0"/>
                          <a:cs typeface="Times New Roman" panose="02020603050405020304" pitchFamily="18" charset="0"/>
                        </a:rPr>
                        <a:t>We will come to him and make Our abode with him</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(John 14:23).</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rgbClr val="00B050"/>
                          </a:solidFill>
                          <a:latin typeface="Times New Roman" panose="02020603050405020304" pitchFamily="18" charset="0"/>
                          <a:ea typeface="+mn-ea"/>
                          <a:cs typeface="Times New Roman" panose="02020603050405020304" pitchFamily="18" charset="0"/>
                        </a:rPr>
                        <a:t>Jesus raised Himself from the dead,</a:t>
                      </a:r>
                      <a:r>
                        <a:rPr lang="en-US" sz="2400" u="none" dirty="0">
                          <a:solidFill>
                            <a:srgbClr val="00B0F0"/>
                          </a:solidFill>
                          <a:effectLst/>
                          <a:latin typeface="Times New Roman" panose="02020603050405020304" pitchFamily="18" charset="0"/>
                          <a:cs typeface="Times New Roman" panose="02020603050405020304" pitchFamily="18" charset="0"/>
                        </a:rPr>
                        <a:t> </a:t>
                      </a:r>
                      <a:r>
                        <a:rPr lang="en-US" sz="2400" u="none" dirty="0">
                          <a:solidFill>
                            <a:srgbClr val="FF0000"/>
                          </a:solidFill>
                          <a:effectLst/>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Destroy this temple </a:t>
                      </a:r>
                      <a:r>
                        <a:rPr lang="en-US" sz="2400" dirty="0">
                          <a:solidFill>
                            <a:schemeClr val="tx1"/>
                          </a:solidFill>
                          <a:latin typeface="Times New Roman" panose="02020603050405020304" pitchFamily="18" charset="0"/>
                          <a:cs typeface="Times New Roman" panose="02020603050405020304" pitchFamily="18" charset="0"/>
                        </a:rPr>
                        <a:t>[His body]</a:t>
                      </a:r>
                      <a:r>
                        <a:rPr lang="en-US" sz="2400" dirty="0">
                          <a:solidFill>
                            <a:srgbClr val="FF0000"/>
                          </a:solidFill>
                          <a:latin typeface="Times New Roman" panose="02020603050405020304" pitchFamily="18" charset="0"/>
                          <a:cs typeface="Times New Roman" panose="02020603050405020304" pitchFamily="18" charset="0"/>
                        </a:rPr>
                        <a:t>, and in three days </a:t>
                      </a:r>
                      <a:r>
                        <a:rPr lang="en-US" sz="2400" u="sng" dirty="0">
                          <a:solidFill>
                            <a:srgbClr val="FF0000"/>
                          </a:solidFill>
                          <a:latin typeface="Times New Roman" panose="02020603050405020304" pitchFamily="18" charset="0"/>
                          <a:cs typeface="Times New Roman" panose="02020603050405020304" pitchFamily="18" charset="0"/>
                        </a:rPr>
                        <a:t>I will raise it up</a:t>
                      </a:r>
                      <a:r>
                        <a:rPr lang="en-US" sz="2400" dirty="0">
                          <a:solidFill>
                            <a:srgbClr val="FF0000"/>
                          </a:solidFill>
                          <a:latin typeface="Times New Roman" panose="02020603050405020304" pitchFamily="18" charset="0"/>
                          <a:cs typeface="Times New Roman" panose="02020603050405020304" pitchFamily="18" charset="0"/>
                        </a:rPr>
                        <a:t>”</a:t>
                      </a:r>
                      <a:r>
                        <a:rPr lang="en-US" sz="2400" u="none" dirty="0">
                          <a:solidFill>
                            <a:schemeClr val="tx1"/>
                          </a:solidFill>
                          <a:effectLst/>
                          <a:latin typeface="Times New Roman" panose="02020603050405020304" pitchFamily="18" charset="0"/>
                          <a:cs typeface="Times New Roman" panose="02020603050405020304" pitchFamily="18" charset="0"/>
                        </a:rPr>
                        <a:t> (John 2:19-21)</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solidFill>
                            <a:srgbClr val="00B050"/>
                          </a:solidFill>
                          <a:latin typeface="Times New Roman" panose="02020603050405020304" pitchFamily="18" charset="0"/>
                          <a:cs typeface="Times New Roman" panose="02020603050405020304" pitchFamily="18" charset="0"/>
                        </a:rPr>
                        <a:t>Jesus answers prayers from people,</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a:t>
                      </a:r>
                      <a:r>
                        <a:rPr lang="en-US" sz="2400" u="sng" dirty="0">
                          <a:solidFill>
                            <a:srgbClr val="FF0000"/>
                          </a:solidFill>
                          <a:latin typeface="Times New Roman" panose="02020603050405020304" pitchFamily="18" charset="0"/>
                          <a:cs typeface="Times New Roman" panose="02020603050405020304" pitchFamily="18" charset="0"/>
                        </a:rPr>
                        <a:t>If you ask Me anything in My name, I will do </a:t>
                      </a:r>
                      <a:r>
                        <a:rPr lang="en-US" sz="2400" i="1" u="sng" dirty="0">
                          <a:solidFill>
                            <a:srgbClr val="FF0000"/>
                          </a:solidFill>
                          <a:latin typeface="Times New Roman" panose="02020603050405020304" pitchFamily="18" charset="0"/>
                          <a:cs typeface="Times New Roman" panose="02020603050405020304" pitchFamily="18" charset="0"/>
                        </a:rPr>
                        <a:t>it</a:t>
                      </a:r>
                      <a:r>
                        <a:rPr lang="en-US" sz="240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(John 14:13-14).</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rgbClr val="00B050"/>
                          </a:solidFill>
                          <a:latin typeface="Times New Roman" panose="02020603050405020304" pitchFamily="18" charset="0"/>
                          <a:ea typeface="+mn-ea"/>
                          <a:cs typeface="Times New Roman" panose="02020603050405020304" pitchFamily="18" charset="0"/>
                        </a:rPr>
                        <a:t>Jesus</a:t>
                      </a:r>
                      <a:r>
                        <a:rPr lang="en-US" sz="2400" u="none" dirty="0">
                          <a:solidFill>
                            <a:schemeClr val="tx1"/>
                          </a:solidFill>
                          <a:effectLst/>
                          <a:latin typeface="Times New Roman" panose="02020603050405020304" pitchFamily="18" charset="0"/>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draws</a:t>
                      </a:r>
                      <a:r>
                        <a:rPr lang="en-US" sz="2400" u="none" dirty="0">
                          <a:solidFill>
                            <a:schemeClr val="tx1"/>
                          </a:solidFill>
                          <a:effectLst/>
                          <a:latin typeface="Times New Roman" panose="02020603050405020304" pitchFamily="18" charset="0"/>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all</a:t>
                      </a:r>
                      <a:r>
                        <a:rPr lang="en-US" sz="2400" u="none" dirty="0">
                          <a:solidFill>
                            <a:schemeClr val="tx1"/>
                          </a:solidFill>
                          <a:effectLst/>
                          <a:latin typeface="Times New Roman" panose="02020603050405020304" pitchFamily="18" charset="0"/>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men</a:t>
                      </a:r>
                      <a:r>
                        <a:rPr lang="en-US" sz="2400" u="none" dirty="0">
                          <a:solidFill>
                            <a:schemeClr val="tx1"/>
                          </a:solidFill>
                          <a:effectLst/>
                          <a:latin typeface="Times New Roman" panose="02020603050405020304" pitchFamily="18" charset="0"/>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to</a:t>
                      </a:r>
                      <a:r>
                        <a:rPr lang="en-US" sz="2400" u="none" dirty="0">
                          <a:solidFill>
                            <a:schemeClr val="tx1"/>
                          </a:solidFill>
                          <a:effectLst/>
                          <a:latin typeface="Times New Roman" panose="02020603050405020304" pitchFamily="18" charset="0"/>
                          <a:cs typeface="Times New Roman" panose="02020603050405020304" pitchFamily="18" charset="0"/>
                        </a:rPr>
                        <a:t> </a:t>
                      </a:r>
                      <a:r>
                        <a:rPr lang="en-US" sz="2400" kern="1200" dirty="0">
                          <a:solidFill>
                            <a:srgbClr val="00B050"/>
                          </a:solidFill>
                          <a:latin typeface="Times New Roman" panose="02020603050405020304" pitchFamily="18" charset="0"/>
                          <a:ea typeface="+mn-ea"/>
                          <a:cs typeface="Times New Roman" panose="02020603050405020304" pitchFamily="18" charset="0"/>
                        </a:rPr>
                        <a:t>Himself</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 (John 12:32)</a:t>
                      </a:r>
                    </a:p>
                    <a:p>
                      <a:pPr marL="230188" marR="0" lvl="0" indent="-2301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solidFill>
                            <a:srgbClr val="00B050"/>
                          </a:solidFill>
                          <a:latin typeface="Times New Roman" panose="02020603050405020304" pitchFamily="18" charset="0"/>
                          <a:cs typeface="Times New Roman" panose="02020603050405020304" pitchFamily="18" charset="0"/>
                        </a:rPr>
                        <a:t>Jesus searches the minds and hearts (</a:t>
                      </a:r>
                      <a:r>
                        <a:rPr lang="en-US" sz="2400" kern="1200" dirty="0">
                          <a:solidFill>
                            <a:schemeClr val="tx1"/>
                          </a:solidFill>
                          <a:effectLst/>
                          <a:latin typeface="Times New Roman" panose="02020603050405020304" pitchFamily="18" charset="0"/>
                          <a:ea typeface="+mn-ea"/>
                          <a:cs typeface="Times New Roman" panose="02020603050405020304" pitchFamily="18" charset="0"/>
                        </a:rPr>
                        <a:t>Rev. 2:23)</a:t>
                      </a:r>
                      <a:endParaRPr lang="en-US" sz="2400" u="none" dirty="0">
                        <a:solidFill>
                          <a:schemeClr val="tx1"/>
                        </a:solidFill>
                        <a:effectLst/>
                        <a:latin typeface="Times New Roman" panose="02020603050405020304" pitchFamily="18" charset="0"/>
                        <a:cs typeface="Times New Roman" panose="02020603050405020304" pitchFamily="18" charset="0"/>
                      </a:endParaRPr>
                    </a:p>
                  </a:txBody>
                  <a:tcPr>
                    <a:lnL>
                      <a:noFill/>
                    </a:lnL>
                    <a:lnR>
                      <a:noFill/>
                    </a:lnR>
                    <a:lnT>
                      <a:noFill/>
                    </a:lnT>
                    <a:lnB>
                      <a:noFill/>
                    </a:lnB>
                    <a:solidFill>
                      <a:srgbClr val="FFFFFF"/>
                    </a:solidFill>
                  </a:tcPr>
                </a:tc>
                <a:tc>
                  <a:txBody>
                    <a:bodyPr/>
                    <a:lstStyle/>
                    <a:p>
                      <a:pPr marL="230188" indent="-230188">
                        <a:buFont typeface="Arial" panose="020B0604020202020204" pitchFamily="34" charset="0"/>
                        <a:buChar char="•"/>
                      </a:pPr>
                      <a:r>
                        <a:rPr lang="en-US" sz="2400" kern="1200" dirty="0">
                          <a:solidFill>
                            <a:srgbClr val="00B050"/>
                          </a:solidFill>
                          <a:latin typeface="Times New Roman" panose="02020603050405020304" pitchFamily="18" charset="0"/>
                          <a:ea typeface="+mn-ea"/>
                          <a:cs typeface="Times New Roman" panose="02020603050405020304" pitchFamily="18" charset="0"/>
                        </a:rPr>
                        <a:t>Jesus is called a man </a:t>
                      </a:r>
                      <a:r>
                        <a:rPr lang="en-US" sz="2400" kern="1200" dirty="0">
                          <a:solidFill>
                            <a:schemeClr val="tx1"/>
                          </a:solidFill>
                          <a:latin typeface="Times New Roman" panose="02020603050405020304" pitchFamily="18" charset="0"/>
                          <a:ea typeface="+mn-ea"/>
                          <a:cs typeface="Times New Roman" panose="02020603050405020304" pitchFamily="18" charset="0"/>
                        </a:rPr>
                        <a:t>(1 Tim. 2:4)</a:t>
                      </a:r>
                    </a:p>
                    <a:p>
                      <a:pPr marL="230188" indent="-230188">
                        <a:buFont typeface="Arial" panose="020B0604020202020204" pitchFamily="34" charset="0"/>
                        <a:buChar char="•"/>
                      </a:pPr>
                      <a:r>
                        <a:rPr lang="en-US" sz="2400" kern="1200" dirty="0">
                          <a:solidFill>
                            <a:srgbClr val="00B050"/>
                          </a:solidFill>
                          <a:latin typeface="Times New Roman" panose="02020603050405020304" pitchFamily="18" charset="0"/>
                          <a:ea typeface="+mn-ea"/>
                          <a:cs typeface="Times New Roman" panose="02020603050405020304" pitchFamily="18" charset="0"/>
                        </a:rPr>
                        <a:t>Jesus got thirsty </a:t>
                      </a:r>
                      <a:r>
                        <a:rPr lang="en-US" sz="2400" dirty="0">
                          <a:latin typeface="Times New Roman" panose="02020603050405020304" pitchFamily="18" charset="0"/>
                          <a:cs typeface="Times New Roman" panose="02020603050405020304" pitchFamily="18" charset="0"/>
                        </a:rPr>
                        <a:t>(John 19:28).</a:t>
                      </a:r>
                    </a:p>
                    <a:p>
                      <a:pPr marL="230188" indent="-230188">
                        <a:buFont typeface="Arial" panose="020B0604020202020204" pitchFamily="34" charset="0"/>
                        <a:buChar char="•"/>
                      </a:pPr>
                      <a:r>
                        <a:rPr lang="en-US" sz="2400" kern="1200" dirty="0">
                          <a:solidFill>
                            <a:srgbClr val="00B050"/>
                          </a:solidFill>
                          <a:latin typeface="Times New Roman" panose="02020603050405020304" pitchFamily="18" charset="0"/>
                          <a:ea typeface="+mn-ea"/>
                          <a:cs typeface="Times New Roman" panose="02020603050405020304" pitchFamily="18" charset="0"/>
                        </a:rPr>
                        <a:t>Jesus ate </a:t>
                      </a:r>
                      <a:r>
                        <a:rPr lang="en-US" sz="2400" dirty="0">
                          <a:latin typeface="Times New Roman" panose="02020603050405020304" pitchFamily="18" charset="0"/>
                          <a:cs typeface="Times New Roman" panose="02020603050405020304" pitchFamily="18" charset="0"/>
                        </a:rPr>
                        <a:t>(Luke 22:11)</a:t>
                      </a:r>
                    </a:p>
                    <a:p>
                      <a:pPr marL="230188" indent="-230188">
                        <a:buFont typeface="Arial" panose="020B0604020202020204" pitchFamily="34" charset="0"/>
                        <a:buChar char="•"/>
                      </a:pPr>
                      <a:r>
                        <a:rPr lang="en-US" sz="2400" kern="1200" dirty="0">
                          <a:solidFill>
                            <a:srgbClr val="00B050"/>
                          </a:solidFill>
                          <a:latin typeface="Times New Roman" panose="02020603050405020304" pitchFamily="18" charset="0"/>
                          <a:ea typeface="+mn-ea"/>
                          <a:cs typeface="Times New Roman" panose="02020603050405020304" pitchFamily="18" charset="0"/>
                        </a:rPr>
                        <a:t>Jesus drank </a:t>
                      </a:r>
                      <a:r>
                        <a:rPr lang="en-US" sz="2400" dirty="0">
                          <a:latin typeface="Times New Roman" panose="02020603050405020304" pitchFamily="18" charset="0"/>
                          <a:cs typeface="Times New Roman" panose="02020603050405020304" pitchFamily="18" charset="0"/>
                        </a:rPr>
                        <a:t>(Mark 14:25)</a:t>
                      </a:r>
                    </a:p>
                    <a:p>
                      <a:pPr marL="230188" indent="-230188">
                        <a:buFont typeface="Arial" panose="020B0604020202020204" pitchFamily="34" charset="0"/>
                        <a:buChar char="•"/>
                      </a:pPr>
                      <a:r>
                        <a:rPr lang="en-US" sz="2400" kern="1200" dirty="0">
                          <a:solidFill>
                            <a:srgbClr val="00B050"/>
                          </a:solidFill>
                          <a:latin typeface="Times New Roman" panose="02020603050405020304" pitchFamily="18" charset="0"/>
                          <a:ea typeface="+mn-ea"/>
                          <a:cs typeface="Times New Roman" panose="02020603050405020304" pitchFamily="18" charset="0"/>
                        </a:rPr>
                        <a:t>Jesus spoke </a:t>
                      </a:r>
                      <a:r>
                        <a:rPr lang="en-US" sz="2400" dirty="0">
                          <a:latin typeface="Times New Roman" panose="02020603050405020304" pitchFamily="18" charset="0"/>
                          <a:cs typeface="Times New Roman" panose="02020603050405020304" pitchFamily="18" charset="0"/>
                        </a:rPr>
                        <a:t>(Matt. 8:10)</a:t>
                      </a:r>
                    </a:p>
                    <a:p>
                      <a:pPr marL="230188" indent="-230188">
                        <a:buFont typeface="Arial" panose="020B0604020202020204" pitchFamily="34" charset="0"/>
                        <a:buChar char="•"/>
                      </a:pPr>
                      <a:r>
                        <a:rPr lang="en-US" sz="2400" kern="1200" dirty="0">
                          <a:solidFill>
                            <a:srgbClr val="00B050"/>
                          </a:solidFill>
                          <a:latin typeface="Times New Roman" panose="02020603050405020304" pitchFamily="18" charset="0"/>
                          <a:ea typeface="+mn-ea"/>
                          <a:cs typeface="Times New Roman" panose="02020603050405020304" pitchFamily="18" charset="0"/>
                        </a:rPr>
                        <a:t>Jesus prayed </a:t>
                      </a:r>
                      <a:r>
                        <a:rPr lang="en-US" sz="2400" dirty="0">
                          <a:latin typeface="Times New Roman" panose="02020603050405020304" pitchFamily="18" charset="0"/>
                          <a:cs typeface="Times New Roman" panose="02020603050405020304" pitchFamily="18" charset="0"/>
                        </a:rPr>
                        <a:t>(Luke 22:32)</a:t>
                      </a:r>
                    </a:p>
                    <a:p>
                      <a:pPr marL="230188" indent="-230188">
                        <a:buFont typeface="Arial" panose="020B0604020202020204" pitchFamily="34" charset="0"/>
                        <a:buChar char="•"/>
                      </a:pPr>
                      <a:r>
                        <a:rPr lang="en-US" sz="2400" kern="1200" dirty="0">
                          <a:solidFill>
                            <a:srgbClr val="00B050"/>
                          </a:solidFill>
                          <a:latin typeface="Times New Roman" panose="02020603050405020304" pitchFamily="18" charset="0"/>
                          <a:ea typeface="+mn-ea"/>
                          <a:cs typeface="Times New Roman" panose="02020603050405020304" pitchFamily="18" charset="0"/>
                        </a:rPr>
                        <a:t>Jesus taught </a:t>
                      </a:r>
                      <a:r>
                        <a:rPr lang="en-US" sz="2400" dirty="0">
                          <a:latin typeface="Times New Roman" panose="02020603050405020304" pitchFamily="18" charset="0"/>
                          <a:cs typeface="Times New Roman" panose="02020603050405020304" pitchFamily="18" charset="0"/>
                        </a:rPr>
                        <a:t>(John 18:20)</a:t>
                      </a:r>
                    </a:p>
                    <a:p>
                      <a:pPr marL="230188" indent="-230188">
                        <a:buFont typeface="Arial" panose="020B0604020202020204" pitchFamily="34" charset="0"/>
                        <a:buChar char="•"/>
                      </a:pPr>
                      <a:r>
                        <a:rPr lang="en-US" sz="2400" kern="1200" dirty="0">
                          <a:solidFill>
                            <a:srgbClr val="00B050"/>
                          </a:solidFill>
                          <a:latin typeface="Times New Roman" panose="02020603050405020304" pitchFamily="18" charset="0"/>
                          <a:ea typeface="+mn-ea"/>
                          <a:cs typeface="Times New Roman" panose="02020603050405020304" pitchFamily="18" charset="0"/>
                        </a:rPr>
                        <a:t>Jesus has a body </a:t>
                      </a:r>
                      <a:r>
                        <a:rPr lang="en-US" sz="2400" dirty="0">
                          <a:latin typeface="Times New Roman" panose="02020603050405020304" pitchFamily="18" charset="0"/>
                          <a:cs typeface="Times New Roman" panose="02020603050405020304" pitchFamily="18" charset="0"/>
                        </a:rPr>
                        <a:t>(Luke 24:39)</a:t>
                      </a:r>
                      <a:endParaRPr lang="en-US" sz="2400" u="none" dirty="0">
                        <a:solidFill>
                          <a:schemeClr val="tx1"/>
                        </a:solidFill>
                        <a:effectLst/>
                        <a:latin typeface="Times New Roman" panose="02020603050405020304" pitchFamily="18" charset="0"/>
                        <a:cs typeface="Times New Roman" panose="02020603050405020304" pitchFamily="18" charset="0"/>
                      </a:endParaRPr>
                    </a:p>
                  </a:txBody>
                  <a:tcPr>
                    <a:lnL>
                      <a:noFill/>
                    </a:lnL>
                    <a:lnR>
                      <a:noFill/>
                    </a:lnR>
                    <a:lnT>
                      <a:noFill/>
                    </a:lnT>
                    <a:lnB>
                      <a:noFill/>
                    </a:lnB>
                    <a:solidFill>
                      <a:srgbClr val="FFFFFF"/>
                    </a:solidFill>
                  </a:tcPr>
                </a:tc>
                <a:extLst>
                  <a:ext uri="{0D108BD9-81ED-4DB2-BD59-A6C34878D82A}">
                    <a16:rowId xmlns:a16="http://schemas.microsoft.com/office/drawing/2014/main" val="2954142119"/>
                  </a:ext>
                </a:extLst>
              </a:tr>
            </a:tbl>
          </a:graphicData>
        </a:graphic>
      </p:graphicFrame>
    </p:spTree>
    <p:extLst>
      <p:ext uri="{BB962C8B-B14F-4D97-AF65-F5344CB8AC3E}">
        <p14:creationId xmlns:p14="http://schemas.microsoft.com/office/powerpoint/2010/main" val="61279733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9812B-261A-5A2D-2DFD-CA34B563BF50}"/>
              </a:ext>
            </a:extLst>
          </p:cNvPr>
          <p:cNvSpPr>
            <a:spLocks noGrp="1"/>
          </p:cNvSpPr>
          <p:nvPr>
            <p:ph type="title"/>
          </p:nvPr>
        </p:nvSpPr>
        <p:spPr>
          <a:xfrm>
            <a:off x="-1" y="1"/>
            <a:ext cx="12192001" cy="821094"/>
          </a:xfrm>
        </p:spPr>
        <p:txBody>
          <a:bodyPr/>
          <a:lstStyle/>
          <a:p>
            <a:pPr algn="ctr"/>
            <a:r>
              <a:rPr lang="en-US" dirty="0">
                <a:latin typeface="Times New Roman" panose="02020603050405020304" pitchFamily="18" charset="0"/>
                <a:cs typeface="Times New Roman" panose="02020603050405020304" pitchFamily="18" charset="0"/>
              </a:rPr>
              <a:t>The Divinity of Jesus</a:t>
            </a:r>
          </a:p>
        </p:txBody>
      </p:sp>
      <p:sp>
        <p:nvSpPr>
          <p:cNvPr id="3" name="Content Placeholder 2">
            <a:extLst>
              <a:ext uri="{FF2B5EF4-FFF2-40B4-BE49-F238E27FC236}">
                <a16:creationId xmlns:a16="http://schemas.microsoft.com/office/drawing/2014/main" id="{34F64823-08C6-B963-52C9-A06E0C54738D}"/>
              </a:ext>
            </a:extLst>
          </p:cNvPr>
          <p:cNvSpPr>
            <a:spLocks noGrp="1"/>
          </p:cNvSpPr>
          <p:nvPr>
            <p:ph idx="1"/>
          </p:nvPr>
        </p:nvSpPr>
        <p:spPr>
          <a:xfrm>
            <a:off x="517849" y="1082351"/>
            <a:ext cx="11304037" cy="5094612"/>
          </a:xfrm>
        </p:spPr>
        <p:txBody>
          <a:bodyPr>
            <a:normAutofit lnSpcReduction="10000"/>
          </a:bodyPr>
          <a:lstStyle/>
          <a:p>
            <a:pPr marL="630238" indent="-344488">
              <a:lnSpc>
                <a:spcPct val="115000"/>
              </a:lnSpc>
              <a:spcBef>
                <a:spcPts val="0"/>
              </a:spcBef>
              <a:spcAft>
                <a:spcPts val="1000"/>
              </a:spcAft>
            </a:pPr>
            <a:r>
              <a:rPr lang="en-US" b="1" dirty="0">
                <a:effectLst/>
                <a:latin typeface="Times New Roman" panose="02020603050405020304" pitchFamily="18" charset="0"/>
                <a:cs typeface="Times New Roman" panose="02020603050405020304" pitchFamily="18" charset="0"/>
              </a:rPr>
              <a:t>John 1:1</a:t>
            </a:r>
            <a:r>
              <a:rPr lang="en-US" dirty="0">
                <a:effectLst/>
                <a:latin typeface="Times New Roman" panose="02020603050405020304" pitchFamily="18" charset="0"/>
                <a:cs typeface="Times New Roman" panose="02020603050405020304" pitchFamily="18" charset="0"/>
              </a:rPr>
              <a:t>, "In the beginning was the Word, and the Word was with God, and the Word was God." </a:t>
            </a:r>
          </a:p>
          <a:p>
            <a:pPr marL="630238" indent="-344488">
              <a:lnSpc>
                <a:spcPct val="115000"/>
              </a:lnSpc>
              <a:spcBef>
                <a:spcPts val="0"/>
              </a:spcBef>
              <a:spcAft>
                <a:spcPts val="1000"/>
              </a:spcAft>
            </a:pPr>
            <a:r>
              <a:rPr lang="en-US" b="1" dirty="0">
                <a:effectLst/>
                <a:latin typeface="Times New Roman" panose="02020603050405020304" pitchFamily="18" charset="0"/>
                <a:cs typeface="Times New Roman" panose="02020603050405020304" pitchFamily="18" charset="0"/>
              </a:rPr>
              <a:t>John 1:14</a:t>
            </a:r>
            <a:r>
              <a:rPr lang="en-US" dirty="0">
                <a:effectLst/>
                <a:latin typeface="Times New Roman" panose="02020603050405020304" pitchFamily="18" charset="0"/>
                <a:cs typeface="Times New Roman" panose="02020603050405020304" pitchFamily="18" charset="0"/>
              </a:rPr>
              <a:t>, "And the Word became flesh, and dwelt among us, and we saw His glory, glory as of the only begotten from the Father, full of grace and truth." </a:t>
            </a:r>
          </a:p>
          <a:p>
            <a:pPr marL="630238" indent="-344488">
              <a:lnSpc>
                <a:spcPct val="115000"/>
              </a:lnSpc>
              <a:spcBef>
                <a:spcPts val="0"/>
              </a:spcBef>
              <a:spcAft>
                <a:spcPts val="1000"/>
              </a:spcAft>
            </a:pPr>
            <a:r>
              <a:rPr lang="en-US" b="1" dirty="0">
                <a:effectLst/>
                <a:latin typeface="Times New Roman" panose="02020603050405020304" pitchFamily="18" charset="0"/>
                <a:cs typeface="Times New Roman" panose="02020603050405020304" pitchFamily="18" charset="0"/>
              </a:rPr>
              <a:t>John 20:28</a:t>
            </a:r>
            <a:r>
              <a:rPr lang="en-US" dirty="0">
                <a:effectLst/>
                <a:latin typeface="Times New Roman" panose="02020603050405020304" pitchFamily="18" charset="0"/>
                <a:cs typeface="Times New Roman" panose="02020603050405020304" pitchFamily="18" charset="0"/>
              </a:rPr>
              <a:t>, "Thomas answered and said to Him, ‘My Lord and my God!’" </a:t>
            </a:r>
          </a:p>
          <a:p>
            <a:pPr marL="630238" indent="-344488">
              <a:lnSpc>
                <a:spcPct val="115000"/>
              </a:lnSpc>
              <a:spcBef>
                <a:spcPts val="0"/>
              </a:spcBef>
              <a:spcAft>
                <a:spcPts val="1000"/>
              </a:spcAft>
            </a:pPr>
            <a:r>
              <a:rPr lang="en-US" b="1" dirty="0">
                <a:effectLst/>
                <a:latin typeface="Times New Roman" panose="02020603050405020304" pitchFamily="18" charset="0"/>
                <a:cs typeface="Times New Roman" panose="02020603050405020304" pitchFamily="18" charset="0"/>
              </a:rPr>
              <a:t>Hebrews 1:8</a:t>
            </a:r>
            <a:r>
              <a:rPr lang="en-US" dirty="0">
                <a:effectLst/>
                <a:latin typeface="Times New Roman" panose="02020603050405020304" pitchFamily="18" charset="0"/>
                <a:cs typeface="Times New Roman" panose="02020603050405020304" pitchFamily="18" charset="0"/>
              </a:rPr>
              <a:t>, "But of the Son He says, ‘</a:t>
            </a:r>
            <a:r>
              <a:rPr lang="en-US" cap="small" dirty="0">
                <a:effectLst/>
                <a:latin typeface="Times New Roman" panose="02020603050405020304" pitchFamily="18" charset="0"/>
                <a:cs typeface="Times New Roman" panose="02020603050405020304" pitchFamily="18" charset="0"/>
              </a:rPr>
              <a:t>Your throne</a:t>
            </a:r>
            <a:r>
              <a:rPr lang="en-US" dirty="0">
                <a:effectLst/>
                <a:latin typeface="Times New Roman" panose="02020603050405020304" pitchFamily="18" charset="0"/>
                <a:cs typeface="Times New Roman" panose="02020603050405020304" pitchFamily="18" charset="0"/>
              </a:rPr>
              <a:t>, </a:t>
            </a:r>
            <a:r>
              <a:rPr lang="en-US" cap="small" dirty="0">
                <a:effectLst/>
                <a:latin typeface="Times New Roman" panose="02020603050405020304" pitchFamily="18" charset="0"/>
                <a:cs typeface="Times New Roman" panose="02020603050405020304" pitchFamily="18" charset="0"/>
              </a:rPr>
              <a:t>O God</a:t>
            </a:r>
            <a:r>
              <a:rPr lang="en-US" dirty="0">
                <a:effectLst/>
                <a:latin typeface="Times New Roman" panose="02020603050405020304" pitchFamily="18" charset="0"/>
                <a:cs typeface="Times New Roman" panose="02020603050405020304" pitchFamily="18" charset="0"/>
              </a:rPr>
              <a:t>, </a:t>
            </a:r>
            <a:r>
              <a:rPr lang="en-US" cap="small" dirty="0">
                <a:effectLst/>
                <a:latin typeface="Times New Roman" panose="02020603050405020304" pitchFamily="18" charset="0"/>
                <a:cs typeface="Times New Roman" panose="02020603050405020304" pitchFamily="18" charset="0"/>
              </a:rPr>
              <a:t>is forever and ever</a:t>
            </a:r>
            <a:r>
              <a:rPr lang="en-US" dirty="0">
                <a:effectLst/>
                <a:latin typeface="Times New Roman" panose="02020603050405020304" pitchFamily="18" charset="0"/>
                <a:cs typeface="Times New Roman" panose="02020603050405020304" pitchFamily="18" charset="0"/>
              </a:rPr>
              <a:t>, </a:t>
            </a:r>
            <a:r>
              <a:rPr lang="en-US" cap="small" dirty="0">
                <a:effectLst/>
                <a:latin typeface="Times New Roman" panose="02020603050405020304" pitchFamily="18" charset="0"/>
                <a:cs typeface="Times New Roman" panose="02020603050405020304" pitchFamily="18" charset="0"/>
              </a:rPr>
              <a:t>And the righteous scepter is the scepter of</a:t>
            </a:r>
            <a:r>
              <a:rPr lang="en-US" dirty="0">
                <a:effectLst/>
                <a:latin typeface="Times New Roman" panose="02020603050405020304" pitchFamily="18" charset="0"/>
                <a:cs typeface="Times New Roman" panose="02020603050405020304" pitchFamily="18" charset="0"/>
              </a:rPr>
              <a:t> </a:t>
            </a:r>
            <a:r>
              <a:rPr lang="en-US" cap="small" dirty="0">
                <a:effectLst/>
                <a:latin typeface="Times New Roman" panose="02020603050405020304" pitchFamily="18" charset="0"/>
                <a:cs typeface="Times New Roman" panose="02020603050405020304" pitchFamily="18" charset="0"/>
              </a:rPr>
              <a:t>His kingdom</a:t>
            </a:r>
            <a:r>
              <a:rPr lang="en-US" dirty="0">
                <a:effectLst/>
                <a:latin typeface="Times New Roman" panose="02020603050405020304" pitchFamily="18" charset="0"/>
                <a:cs typeface="Times New Roman" panose="02020603050405020304" pitchFamily="18" charset="0"/>
              </a:rPr>
              <a:t>.’" </a:t>
            </a:r>
          </a:p>
          <a:p>
            <a:pPr marL="398463" lvl="2" indent="-342900">
              <a:lnSpc>
                <a:spcPct val="115000"/>
              </a:lnSpc>
              <a:spcBef>
                <a:spcPts val="0"/>
              </a:spcBef>
              <a:spcAft>
                <a:spcPts val="800"/>
              </a:spcAft>
            </a:pPr>
            <a:endParaRPr lang="en-US" sz="2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640109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9812B-261A-5A2D-2DFD-CA34B563BF50}"/>
              </a:ext>
            </a:extLst>
          </p:cNvPr>
          <p:cNvSpPr>
            <a:spLocks noGrp="1"/>
          </p:cNvSpPr>
          <p:nvPr>
            <p:ph type="title"/>
          </p:nvPr>
        </p:nvSpPr>
        <p:spPr>
          <a:xfrm>
            <a:off x="-1" y="1"/>
            <a:ext cx="12192001" cy="821094"/>
          </a:xfrm>
        </p:spPr>
        <p:txBody>
          <a:bodyPr/>
          <a:lstStyle/>
          <a:p>
            <a:pPr algn="ctr"/>
            <a:r>
              <a:rPr lang="en-US" dirty="0">
                <a:latin typeface="Times New Roman" panose="02020603050405020304" pitchFamily="18" charset="0"/>
                <a:cs typeface="Times New Roman" panose="02020603050405020304" pitchFamily="18" charset="0"/>
              </a:rPr>
              <a:t>The Divinity of Jesus</a:t>
            </a:r>
          </a:p>
        </p:txBody>
      </p:sp>
      <p:sp>
        <p:nvSpPr>
          <p:cNvPr id="3" name="Content Placeholder 2">
            <a:extLst>
              <a:ext uri="{FF2B5EF4-FFF2-40B4-BE49-F238E27FC236}">
                <a16:creationId xmlns:a16="http://schemas.microsoft.com/office/drawing/2014/main" id="{34F64823-08C6-B963-52C9-A06E0C54738D}"/>
              </a:ext>
            </a:extLst>
          </p:cNvPr>
          <p:cNvSpPr>
            <a:spLocks noGrp="1"/>
          </p:cNvSpPr>
          <p:nvPr>
            <p:ph idx="1"/>
          </p:nvPr>
        </p:nvSpPr>
        <p:spPr>
          <a:xfrm>
            <a:off x="517849" y="858982"/>
            <a:ext cx="11304037" cy="5768109"/>
          </a:xfrm>
        </p:spPr>
        <p:txBody>
          <a:bodyPr>
            <a:normAutofit/>
          </a:bodyPr>
          <a:lstStyle/>
          <a:p>
            <a:r>
              <a:rPr lang="en-US" b="1" dirty="0">
                <a:latin typeface="Times New Roman" panose="02020603050405020304" pitchFamily="18" charset="0"/>
                <a:cs typeface="Times New Roman" panose="02020603050405020304" pitchFamily="18" charset="0"/>
              </a:rPr>
              <a:t>Isaiah 40:3</a:t>
            </a:r>
            <a:r>
              <a:rPr lang="en-US" dirty="0">
                <a:latin typeface="Times New Roman" panose="02020603050405020304" pitchFamily="18" charset="0"/>
                <a:cs typeface="Times New Roman" panose="02020603050405020304" pitchFamily="18" charset="0"/>
              </a:rPr>
              <a:t>, "A voice is calling, ‘Clear the way for the </a:t>
            </a:r>
            <a:r>
              <a:rPr lang="en-US" cap="small" dirty="0">
                <a:latin typeface="Times New Roman" panose="02020603050405020304" pitchFamily="18" charset="0"/>
                <a:cs typeface="Times New Roman" panose="02020603050405020304" pitchFamily="18" charset="0"/>
              </a:rPr>
              <a:t>Lord</a:t>
            </a:r>
            <a:r>
              <a:rPr lang="en-US" dirty="0">
                <a:latin typeface="Times New Roman" panose="02020603050405020304" pitchFamily="18" charset="0"/>
                <a:cs typeface="Times New Roman" panose="02020603050405020304" pitchFamily="18" charset="0"/>
              </a:rPr>
              <a:t> in the wilderness; </a:t>
            </a:r>
            <a:r>
              <a:rPr lang="en-US" u="sng" dirty="0">
                <a:latin typeface="Times New Roman" panose="02020603050405020304" pitchFamily="18" charset="0"/>
                <a:cs typeface="Times New Roman" panose="02020603050405020304" pitchFamily="18" charset="0"/>
              </a:rPr>
              <a:t>Make smooth in the desert a highway for our God</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The word “</a:t>
            </a:r>
            <a:r>
              <a:rPr lang="en-US" cap="small" dirty="0">
                <a:latin typeface="Times New Roman" panose="02020603050405020304" pitchFamily="18" charset="0"/>
                <a:cs typeface="Times New Roman" panose="02020603050405020304" pitchFamily="18" charset="0"/>
              </a:rPr>
              <a:t>Lord</a:t>
            </a:r>
            <a:r>
              <a:rPr lang="en-US" dirty="0">
                <a:latin typeface="Times New Roman" panose="02020603050405020304" pitchFamily="18" charset="0"/>
                <a:cs typeface="Times New Roman" panose="02020603050405020304" pitchFamily="18" charset="0"/>
              </a:rPr>
              <a:t>” in Isaiah 40:3 is </a:t>
            </a:r>
            <a:r>
              <a:rPr lang="he-IL" sz="3500" dirty="0">
                <a:latin typeface="Times New Roman" panose="02020603050405020304" pitchFamily="18" charset="0"/>
                <a:cs typeface="Times New Roman" panose="02020603050405020304" pitchFamily="18" charset="0"/>
              </a:rPr>
              <a:t>יהוה</a:t>
            </a:r>
            <a:r>
              <a:rPr lang="en-US" sz="3500" dirty="0">
                <a:latin typeface="Times New Roman" panose="02020603050405020304" pitchFamily="18" charset="0"/>
                <a:cs typeface="Times New Roman" panose="02020603050405020304" pitchFamily="18" charset="0"/>
              </a:rPr>
              <a:t>, </a:t>
            </a:r>
            <a:r>
              <a:rPr lang="he-IL" sz="3500" dirty="0">
                <a:latin typeface="Times New Roman" panose="02020603050405020304" pitchFamily="18" charset="0"/>
                <a:cs typeface="Times New Roman" panose="02020603050405020304" pitchFamily="18" charset="0"/>
              </a:rPr>
              <a:t>יְהוִה</a:t>
            </a:r>
            <a:r>
              <a:rPr lang="en-US" sz="35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YHWH, the name of God. </a:t>
            </a:r>
          </a:p>
          <a:p>
            <a:pPr marL="0" indent="0">
              <a:buNone/>
            </a:pPr>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Mark 1:2–3</a:t>
            </a:r>
            <a:r>
              <a:rPr lang="en-US" dirty="0">
                <a:latin typeface="Times New Roman" panose="02020603050405020304" pitchFamily="18" charset="0"/>
                <a:cs typeface="Times New Roman" panose="02020603050405020304" pitchFamily="18" charset="0"/>
              </a:rPr>
              <a:t>, "As it is written in Isaiah the prophet: ‘Behold, I send My messenger </a:t>
            </a:r>
            <a:r>
              <a:rPr lang="en-US" i="1" dirty="0">
                <a:latin typeface="Times New Roman" panose="02020603050405020304" pitchFamily="18" charset="0"/>
                <a:cs typeface="Times New Roman" panose="02020603050405020304" pitchFamily="18" charset="0"/>
              </a:rPr>
              <a:t>[John the Baptist]</a:t>
            </a:r>
            <a:r>
              <a:rPr lang="en-US" dirty="0">
                <a:latin typeface="Times New Roman" panose="02020603050405020304" pitchFamily="18" charset="0"/>
                <a:cs typeface="Times New Roman" panose="02020603050405020304" pitchFamily="18" charset="0"/>
              </a:rPr>
              <a:t> ahead of You, who will prepare Your way; </a:t>
            </a:r>
            <a:r>
              <a:rPr lang="en" u="sng" dirty="0">
                <a:latin typeface="Times New Roman" panose="02020603050405020304" pitchFamily="18" charset="0"/>
                <a:cs typeface="Times New Roman" panose="02020603050405020304" pitchFamily="18" charset="0"/>
              </a:rPr>
              <a:t>3 </a:t>
            </a:r>
            <a:r>
              <a:rPr lang="en-US" u="sng" dirty="0">
                <a:latin typeface="Times New Roman" panose="02020603050405020304" pitchFamily="18" charset="0"/>
                <a:cs typeface="Times New Roman" panose="02020603050405020304" pitchFamily="18" charset="0"/>
              </a:rPr>
              <a:t>The voice of one crying in the wilderness, ‘Make ready the way of the Lord, Make His paths straight.</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gn="ctr">
              <a:buNone/>
            </a:pPr>
            <a:r>
              <a:rPr lang="en-US" b="1" dirty="0">
                <a:effectLst/>
                <a:latin typeface="Times New Roman" panose="02020603050405020304" pitchFamily="18" charset="0"/>
                <a:cs typeface="Times New Roman" panose="02020603050405020304" pitchFamily="18" charset="0"/>
              </a:rPr>
              <a:t>According to the Bible, John the Baptist was preparing the way for YHWH, for Jesus.</a:t>
            </a:r>
          </a:p>
          <a:p>
            <a:pPr marL="0" indent="0">
              <a:buNone/>
            </a:pPr>
            <a:endParaRPr lang="en-US" dirty="0"/>
          </a:p>
        </p:txBody>
      </p:sp>
    </p:spTree>
    <p:extLst>
      <p:ext uri="{BB962C8B-B14F-4D97-AF65-F5344CB8AC3E}">
        <p14:creationId xmlns:p14="http://schemas.microsoft.com/office/powerpoint/2010/main" val="292759439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9812B-261A-5A2D-2DFD-CA34B563BF50}"/>
              </a:ext>
            </a:extLst>
          </p:cNvPr>
          <p:cNvSpPr>
            <a:spLocks noGrp="1"/>
          </p:cNvSpPr>
          <p:nvPr>
            <p:ph type="title"/>
          </p:nvPr>
        </p:nvSpPr>
        <p:spPr>
          <a:xfrm>
            <a:off x="-1" y="1"/>
            <a:ext cx="12192001" cy="821094"/>
          </a:xfrm>
        </p:spPr>
        <p:txBody>
          <a:bodyPr/>
          <a:lstStyle/>
          <a:p>
            <a:pPr algn="ctr"/>
            <a:r>
              <a:rPr lang="en-US" dirty="0">
                <a:latin typeface="Times New Roman" panose="02020603050405020304" pitchFamily="18" charset="0"/>
                <a:cs typeface="Times New Roman" panose="02020603050405020304" pitchFamily="18" charset="0"/>
              </a:rPr>
              <a:t>The Divinity of Jesus</a:t>
            </a:r>
          </a:p>
        </p:txBody>
      </p:sp>
      <p:sp>
        <p:nvSpPr>
          <p:cNvPr id="3" name="Content Placeholder 2">
            <a:extLst>
              <a:ext uri="{FF2B5EF4-FFF2-40B4-BE49-F238E27FC236}">
                <a16:creationId xmlns:a16="http://schemas.microsoft.com/office/drawing/2014/main" id="{34F64823-08C6-B963-52C9-A06E0C54738D}"/>
              </a:ext>
            </a:extLst>
          </p:cNvPr>
          <p:cNvSpPr>
            <a:spLocks noGrp="1"/>
          </p:cNvSpPr>
          <p:nvPr>
            <p:ph idx="1"/>
          </p:nvPr>
        </p:nvSpPr>
        <p:spPr>
          <a:xfrm>
            <a:off x="517849" y="1082351"/>
            <a:ext cx="11304037" cy="5094612"/>
          </a:xfrm>
        </p:spPr>
        <p:txBody>
          <a:bodyPr>
            <a:normAutofit/>
          </a:bodyPr>
          <a:lstStyle/>
          <a:p>
            <a:pPr marL="398463" lvl="2" indent="-342900">
              <a:lnSpc>
                <a:spcPct val="115000"/>
              </a:lnSpc>
              <a:spcBef>
                <a:spcPts val="0"/>
              </a:spcBef>
            </a:pPr>
            <a:r>
              <a:rPr lang="en-US" sz="2800" b="1" kern="100" dirty="0">
                <a:effectLst/>
                <a:latin typeface="Times New Roman" panose="02020603050405020304" pitchFamily="18" charset="0"/>
                <a:ea typeface="Times New Roman" panose="02020603050405020304" pitchFamily="18" charset="0"/>
                <a:cs typeface="Times New Roman" panose="02020603050405020304" pitchFamily="18" charset="0"/>
              </a:rPr>
              <a:t>Psalm 116:4</a:t>
            </a: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 "Then I </a:t>
            </a:r>
            <a:r>
              <a:rPr lang="en-US" sz="2800" u="sng" kern="100" dirty="0">
                <a:effectLst/>
                <a:latin typeface="Times New Roman" panose="02020603050405020304" pitchFamily="18" charset="0"/>
                <a:ea typeface="Times New Roman" panose="02020603050405020304" pitchFamily="18" charset="0"/>
                <a:cs typeface="Times New Roman" panose="02020603050405020304" pitchFamily="18" charset="0"/>
              </a:rPr>
              <a:t>called upon the name of the LORD </a:t>
            </a:r>
            <a:r>
              <a:rPr lang="en-US" sz="2800" i="1" u="sng" kern="100" dirty="0">
                <a:effectLst/>
                <a:latin typeface="Times New Roman" panose="02020603050405020304" pitchFamily="18" charset="0"/>
                <a:ea typeface="Times New Roman" panose="02020603050405020304" pitchFamily="18" charset="0"/>
                <a:cs typeface="Times New Roman" panose="02020603050405020304" pitchFamily="18" charset="0"/>
              </a:rPr>
              <a:t>[YHWH]</a:t>
            </a: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“O LORD</a:t>
            </a:r>
            <a:r>
              <a:rPr lang="en-US" sz="2800" i="1" u="sng" kern="100" dirty="0">
                <a:effectLst/>
                <a:latin typeface="Times New Roman" panose="02020603050405020304" pitchFamily="18" charset="0"/>
                <a:ea typeface="Times New Roman" panose="02020603050405020304" pitchFamily="18" charset="0"/>
                <a:cs typeface="Times New Roman" panose="02020603050405020304" pitchFamily="18" charset="0"/>
              </a:rPr>
              <a:t>[YHWH]</a:t>
            </a: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 I beseech You, save my life!”</a:t>
            </a:r>
          </a:p>
          <a:p>
            <a:pPr marL="398463" lvl="2" indent="-342900">
              <a:lnSpc>
                <a:spcPct val="115000"/>
              </a:lnSpc>
              <a:spcBef>
                <a:spcPts val="0"/>
              </a:spcBef>
            </a:pP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98463" lvl="2" indent="-342900">
              <a:lnSpc>
                <a:spcPct val="115000"/>
              </a:lnSpc>
              <a:spcBef>
                <a:spcPts val="0"/>
              </a:spcBef>
              <a:spcAft>
                <a:spcPts val="800"/>
              </a:spcAft>
            </a:pPr>
            <a:r>
              <a:rPr lang="en-US" sz="2800" b="1" kern="100" dirty="0">
                <a:effectLst/>
                <a:latin typeface="Times New Roman" panose="02020603050405020304" pitchFamily="18" charset="0"/>
                <a:ea typeface="Times New Roman" panose="02020603050405020304" pitchFamily="18" charset="0"/>
                <a:cs typeface="Times New Roman" panose="02020603050405020304" pitchFamily="18" charset="0"/>
              </a:rPr>
              <a:t>1 Corinthians 1:2</a:t>
            </a: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 "To the church of God which is at Corinth, to those who have been sanctified in Christ Jesus, saints by calling, with all who in every place </a:t>
            </a:r>
            <a:r>
              <a:rPr lang="en-US" sz="2800" u="sng" kern="100" dirty="0">
                <a:effectLst/>
                <a:latin typeface="Times New Roman" panose="02020603050405020304" pitchFamily="18" charset="0"/>
                <a:ea typeface="Times New Roman" panose="02020603050405020304" pitchFamily="18" charset="0"/>
                <a:cs typeface="Times New Roman" panose="02020603050405020304" pitchFamily="18" charset="0"/>
              </a:rPr>
              <a:t>call on the name of our Lord Jesus Christ</a:t>
            </a: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 their Lord and ours:"</a:t>
            </a:r>
            <a:endParaRPr lang="en-US" sz="2800" u="sng" kern="1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endParaRPr>
          </a:p>
          <a:p>
            <a:pPr marL="398463" lvl="2" indent="-342900">
              <a:lnSpc>
                <a:spcPct val="115000"/>
              </a:lnSpc>
              <a:spcBef>
                <a:spcPts val="0"/>
              </a:spcBef>
              <a:spcAft>
                <a:spcPts val="800"/>
              </a:spcAft>
            </a:pPr>
            <a:endParaRPr lang="en-US" sz="2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1536355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1520</TotalTime>
  <Words>2229</Words>
  <Application>Microsoft Office PowerPoint</Application>
  <PresentationFormat>Widescreen</PresentationFormat>
  <Paragraphs>134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Aptos Display</vt:lpstr>
      <vt:lpstr>Arial</vt:lpstr>
      <vt:lpstr>Times New Roman</vt:lpstr>
      <vt:lpstr>Office Theme</vt:lpstr>
      <vt:lpstr> Is Jesus Divine According To The Bible?</vt:lpstr>
      <vt:lpstr>Introduction</vt:lpstr>
      <vt:lpstr>Hypostatic Union</vt:lpstr>
      <vt:lpstr>Hypostatic Union</vt:lpstr>
      <vt:lpstr>Communicatio Idiomatum</vt:lpstr>
      <vt:lpstr>Communicatio Idiomatum</vt:lpstr>
      <vt:lpstr>The Divinity of Jesus</vt:lpstr>
      <vt:lpstr>The Divinity of Jesus</vt:lpstr>
      <vt:lpstr>The Divinity of Jesus</vt:lpstr>
      <vt:lpstr>The Humanity of Jesus does not deny His Divinity</vt:lpstr>
      <vt:lpstr>The Humanity of Jesus does not deny His Divinity</vt:lpstr>
      <vt:lpstr>The Bible teaches that Jesus is divine</vt:lpstr>
      <vt:lpstr>END</vt:lpstr>
      <vt:lpstr>Communicatio Idiomatum</vt:lpstr>
      <vt:lpstr>Communicatio Idiomatum</vt:lpstr>
      <vt:lpstr>TEST Communicatio Idiomatum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Is Jesus Divine According To The Bible?</dc:title>
  <dc:creator>carm org</dc:creator>
  <cp:lastModifiedBy>carm org</cp:lastModifiedBy>
  <cp:revision>45</cp:revision>
  <dcterms:created xsi:type="dcterms:W3CDTF">2024-04-10T18:30:35Z</dcterms:created>
  <dcterms:modified xsi:type="dcterms:W3CDTF">2024-04-11T19:56:40Z</dcterms:modified>
</cp:coreProperties>
</file>